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48" r:id="rId2"/>
  </p:sldMasterIdLst>
  <p:sldIdLst>
    <p:sldId id="256" r:id="rId3"/>
    <p:sldId id="258" r:id="rId4"/>
    <p:sldId id="297" r:id="rId5"/>
    <p:sldId id="270" r:id="rId6"/>
    <p:sldId id="261" r:id="rId7"/>
    <p:sldId id="262" r:id="rId8"/>
    <p:sldId id="263" r:id="rId9"/>
    <p:sldId id="295" r:id="rId10"/>
    <p:sldId id="293" r:id="rId11"/>
    <p:sldId id="271" r:id="rId12"/>
    <p:sldId id="292" r:id="rId13"/>
    <p:sldId id="272" r:id="rId14"/>
    <p:sldId id="291" r:id="rId15"/>
    <p:sldId id="273" r:id="rId16"/>
    <p:sldId id="296" r:id="rId17"/>
    <p:sldId id="275" r:id="rId18"/>
    <p:sldId id="276" r:id="rId19"/>
    <p:sldId id="277" r:id="rId20"/>
    <p:sldId id="278" r:id="rId21"/>
    <p:sldId id="279" r:id="rId22"/>
    <p:sldId id="281" r:id="rId23"/>
    <p:sldId id="282" r:id="rId24"/>
    <p:sldId id="299" r:id="rId25"/>
    <p:sldId id="300" r:id="rId26"/>
    <p:sldId id="280" r:id="rId27"/>
    <p:sldId id="298" r:id="rId28"/>
    <p:sldId id="312" r:id="rId29"/>
    <p:sldId id="283" r:id="rId30"/>
    <p:sldId id="284" r:id="rId31"/>
    <p:sldId id="313" r:id="rId32"/>
    <p:sldId id="314" r:id="rId33"/>
    <p:sldId id="315" r:id="rId34"/>
    <p:sldId id="316" r:id="rId35"/>
    <p:sldId id="286" r:id="rId36"/>
    <p:sldId id="285" r:id="rId37"/>
    <p:sldId id="301" r:id="rId38"/>
    <p:sldId id="302" r:id="rId39"/>
    <p:sldId id="303" r:id="rId40"/>
    <p:sldId id="304" r:id="rId41"/>
    <p:sldId id="305" r:id="rId42"/>
    <p:sldId id="306" r:id="rId43"/>
    <p:sldId id="307" r:id="rId44"/>
    <p:sldId id="309" r:id="rId45"/>
    <p:sldId id="308" r:id="rId46"/>
    <p:sldId id="289" r:id="rId47"/>
    <p:sldId id="294" r:id="rId48"/>
    <p:sldId id="317" r:id="rId49"/>
    <p:sldId id="319" r:id="rId50"/>
    <p:sldId id="287" r:id="rId51"/>
    <p:sldId id="28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p:scale>
          <a:sx n="80" d="100"/>
          <a:sy n="80" d="100"/>
        </p:scale>
        <p:origin x="-715" y="-1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325968-0865-43A7-892E-B281D7620FF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0E32C48-6E62-499F-8C99-E6EBAD637CD5}">
      <dgm:prSet/>
      <dgm:spPr/>
      <dgm:t>
        <a:bodyPr/>
        <a:lstStyle/>
        <a:p>
          <a:r>
            <a:rPr lang="en-US" dirty="0"/>
            <a:t>Mikhail </a:t>
          </a:r>
          <a:r>
            <a:rPr lang="en-US" dirty="0" err="1"/>
            <a:t>emad</a:t>
          </a:r>
          <a:r>
            <a:rPr lang="en-US" dirty="0"/>
            <a:t> </a:t>
          </a:r>
          <a:r>
            <a:rPr lang="en-US" dirty="0" err="1"/>
            <a:t>alber</a:t>
          </a:r>
          <a:r>
            <a:rPr lang="en-US" dirty="0"/>
            <a:t> 20-00682</a:t>
          </a:r>
        </a:p>
      </dgm:t>
    </dgm:pt>
    <dgm:pt modelId="{27C26BDD-4363-4A83-95D6-6B9E309E7E18}" type="parTrans" cxnId="{462BBF01-63B0-4F1A-B69F-48FCC2B67F37}">
      <dgm:prSet/>
      <dgm:spPr/>
      <dgm:t>
        <a:bodyPr/>
        <a:lstStyle/>
        <a:p>
          <a:endParaRPr lang="en-US"/>
        </a:p>
      </dgm:t>
    </dgm:pt>
    <dgm:pt modelId="{F1FD5DA8-F4AD-4CF4-B0F8-91130F730EE7}" type="sibTrans" cxnId="{462BBF01-63B0-4F1A-B69F-48FCC2B67F37}">
      <dgm:prSet/>
      <dgm:spPr/>
      <dgm:t>
        <a:bodyPr/>
        <a:lstStyle/>
        <a:p>
          <a:endParaRPr lang="en-US"/>
        </a:p>
      </dgm:t>
    </dgm:pt>
    <dgm:pt modelId="{881B9DE8-26E7-4576-8544-F99272274D96}">
      <dgm:prSet/>
      <dgm:spPr/>
      <dgm:t>
        <a:bodyPr/>
        <a:lstStyle/>
        <a:p>
          <a:r>
            <a:rPr lang="en-US" dirty="0"/>
            <a:t>Kerolos </a:t>
          </a:r>
          <a:r>
            <a:rPr lang="en-US" dirty="0" err="1"/>
            <a:t>nabil</a:t>
          </a:r>
          <a:r>
            <a:rPr lang="en-US" dirty="0"/>
            <a:t> </a:t>
          </a:r>
          <a:r>
            <a:rPr lang="en-US" dirty="0" err="1"/>
            <a:t>fahmy</a:t>
          </a:r>
          <a:r>
            <a:rPr lang="en-US" dirty="0"/>
            <a:t> 20-00632</a:t>
          </a:r>
        </a:p>
      </dgm:t>
    </dgm:pt>
    <dgm:pt modelId="{62976C0E-B321-498E-9F06-C609F506D1C2}" type="parTrans" cxnId="{EB79FF09-14E7-4DC0-8508-6A80706030B4}">
      <dgm:prSet/>
      <dgm:spPr/>
      <dgm:t>
        <a:bodyPr/>
        <a:lstStyle/>
        <a:p>
          <a:endParaRPr lang="en-US"/>
        </a:p>
      </dgm:t>
    </dgm:pt>
    <dgm:pt modelId="{E89A79B2-FE98-41A7-9064-5ED9266A4E75}" type="sibTrans" cxnId="{EB79FF09-14E7-4DC0-8508-6A80706030B4}">
      <dgm:prSet/>
      <dgm:spPr/>
      <dgm:t>
        <a:bodyPr/>
        <a:lstStyle/>
        <a:p>
          <a:endParaRPr lang="en-US"/>
        </a:p>
      </dgm:t>
    </dgm:pt>
    <dgm:pt modelId="{D31B28C0-C197-447C-859D-09F9706A8809}">
      <dgm:prSet/>
      <dgm:spPr/>
      <dgm:t>
        <a:bodyPr/>
        <a:lstStyle/>
        <a:p>
          <a:r>
            <a:rPr lang="en-US"/>
            <a:t>Mohammed ezat Mahmoud 20-01255</a:t>
          </a:r>
        </a:p>
      </dgm:t>
    </dgm:pt>
    <dgm:pt modelId="{EDA27469-A136-40E8-827D-F3A69D35DCA6}" type="parTrans" cxnId="{85554540-0290-4A53-95CA-0DE51F3A1497}">
      <dgm:prSet/>
      <dgm:spPr/>
      <dgm:t>
        <a:bodyPr/>
        <a:lstStyle/>
        <a:p>
          <a:endParaRPr lang="en-US"/>
        </a:p>
      </dgm:t>
    </dgm:pt>
    <dgm:pt modelId="{6AC88D75-C599-42AC-BA53-142B02F39A48}" type="sibTrans" cxnId="{85554540-0290-4A53-95CA-0DE51F3A1497}">
      <dgm:prSet/>
      <dgm:spPr/>
      <dgm:t>
        <a:bodyPr/>
        <a:lstStyle/>
        <a:p>
          <a:endParaRPr lang="en-US"/>
        </a:p>
      </dgm:t>
    </dgm:pt>
    <dgm:pt modelId="{6AABF4A6-9D5A-4BEC-8416-AB96CDDAEA1A}">
      <dgm:prSet/>
      <dgm:spPr/>
      <dgm:t>
        <a:bodyPr/>
        <a:lstStyle/>
        <a:p>
          <a:r>
            <a:rPr lang="en-US"/>
            <a:t>micheal aiman 1900076</a:t>
          </a:r>
        </a:p>
      </dgm:t>
    </dgm:pt>
    <dgm:pt modelId="{82B32E74-F339-4336-A439-303096E9AF3C}" type="parTrans" cxnId="{3FEA26DC-28A9-433A-9821-26B1452800E5}">
      <dgm:prSet/>
      <dgm:spPr/>
      <dgm:t>
        <a:bodyPr/>
        <a:lstStyle/>
        <a:p>
          <a:endParaRPr lang="en-US"/>
        </a:p>
      </dgm:t>
    </dgm:pt>
    <dgm:pt modelId="{10BE97A4-777E-4CB8-94D9-8BFCD68BBED0}" type="sibTrans" cxnId="{3FEA26DC-28A9-433A-9821-26B1452800E5}">
      <dgm:prSet/>
      <dgm:spPr/>
      <dgm:t>
        <a:bodyPr/>
        <a:lstStyle/>
        <a:p>
          <a:endParaRPr lang="en-US"/>
        </a:p>
      </dgm:t>
    </dgm:pt>
    <dgm:pt modelId="{A0275497-613D-4067-B858-FD04D294623A}">
      <dgm:prSet/>
      <dgm:spPr/>
      <dgm:t>
        <a:bodyPr/>
        <a:lstStyle/>
        <a:p>
          <a:r>
            <a:rPr lang="en-US"/>
            <a:t>Micheal Badry Naiem 20-00888</a:t>
          </a:r>
        </a:p>
      </dgm:t>
    </dgm:pt>
    <dgm:pt modelId="{D495088A-750C-4590-ACE5-0514F4A4DC7F}" type="parTrans" cxnId="{7067BC67-A0DD-45D4-BE99-B6AEEF34A504}">
      <dgm:prSet/>
      <dgm:spPr/>
      <dgm:t>
        <a:bodyPr/>
        <a:lstStyle/>
        <a:p>
          <a:endParaRPr lang="en-US"/>
        </a:p>
      </dgm:t>
    </dgm:pt>
    <dgm:pt modelId="{9158E445-D724-4A3E-A3A1-F2367A095A06}" type="sibTrans" cxnId="{7067BC67-A0DD-45D4-BE99-B6AEEF34A504}">
      <dgm:prSet/>
      <dgm:spPr/>
      <dgm:t>
        <a:bodyPr/>
        <a:lstStyle/>
        <a:p>
          <a:endParaRPr lang="en-US"/>
        </a:p>
      </dgm:t>
    </dgm:pt>
    <dgm:pt modelId="{70A3E05C-DEAF-4472-8FED-927866CD8B8F}">
      <dgm:prSet/>
      <dgm:spPr/>
      <dgm:t>
        <a:bodyPr/>
        <a:lstStyle/>
        <a:p>
          <a:r>
            <a:rPr lang="en-US"/>
            <a:t>Mohammed hassan gamal 20-00886</a:t>
          </a:r>
        </a:p>
      </dgm:t>
    </dgm:pt>
    <dgm:pt modelId="{42324B6D-E2D2-449F-B8D4-C1C6AC81C6B2}" type="parTrans" cxnId="{4858C718-594F-4689-858C-8819AA4DE3E0}">
      <dgm:prSet/>
      <dgm:spPr/>
      <dgm:t>
        <a:bodyPr/>
        <a:lstStyle/>
        <a:p>
          <a:endParaRPr lang="en-US"/>
        </a:p>
      </dgm:t>
    </dgm:pt>
    <dgm:pt modelId="{D83F208B-6C0D-4E9A-9367-D5EF43026D80}" type="sibTrans" cxnId="{4858C718-594F-4689-858C-8819AA4DE3E0}">
      <dgm:prSet/>
      <dgm:spPr/>
      <dgm:t>
        <a:bodyPr/>
        <a:lstStyle/>
        <a:p>
          <a:endParaRPr lang="en-US"/>
        </a:p>
      </dgm:t>
    </dgm:pt>
    <dgm:pt modelId="{F08B6DD0-AD4C-4215-AD69-7BAC1C972840}">
      <dgm:prSet/>
      <dgm:spPr/>
      <dgm:t>
        <a:bodyPr/>
        <a:lstStyle/>
        <a:p>
          <a:r>
            <a:rPr lang="en-US"/>
            <a:t>Mina Medhat Abouelghit2000826</a:t>
          </a:r>
        </a:p>
      </dgm:t>
    </dgm:pt>
    <dgm:pt modelId="{569DB439-301D-4846-9641-9DC479B3E75D}" type="parTrans" cxnId="{CE27BA3C-6F07-4F22-877C-2032A3DECECF}">
      <dgm:prSet/>
      <dgm:spPr/>
      <dgm:t>
        <a:bodyPr/>
        <a:lstStyle/>
        <a:p>
          <a:endParaRPr lang="en-US"/>
        </a:p>
      </dgm:t>
    </dgm:pt>
    <dgm:pt modelId="{AD9D642D-AA37-44F3-A8D6-60F125AFBB2D}" type="sibTrans" cxnId="{CE27BA3C-6F07-4F22-877C-2032A3DECECF}">
      <dgm:prSet/>
      <dgm:spPr/>
      <dgm:t>
        <a:bodyPr/>
        <a:lstStyle/>
        <a:p>
          <a:endParaRPr lang="en-US"/>
        </a:p>
      </dgm:t>
    </dgm:pt>
    <dgm:pt modelId="{5AA63B42-4099-4EF9-9C17-5D9BF201783C}" type="pres">
      <dgm:prSet presAssocID="{2C325968-0865-43A7-892E-B281D7620FF1}" presName="linear" presStyleCnt="0">
        <dgm:presLayoutVars>
          <dgm:animLvl val="lvl"/>
          <dgm:resizeHandles val="exact"/>
        </dgm:presLayoutVars>
      </dgm:prSet>
      <dgm:spPr/>
      <dgm:t>
        <a:bodyPr/>
        <a:lstStyle/>
        <a:p>
          <a:endParaRPr lang="en-US"/>
        </a:p>
      </dgm:t>
    </dgm:pt>
    <dgm:pt modelId="{5BB9E55C-5072-4C55-82CA-CCEFA8129F6C}" type="pres">
      <dgm:prSet presAssocID="{C0E32C48-6E62-499F-8C99-E6EBAD637CD5}" presName="parentText" presStyleLbl="node1" presStyleIdx="0" presStyleCnt="7">
        <dgm:presLayoutVars>
          <dgm:chMax val="0"/>
          <dgm:bulletEnabled val="1"/>
        </dgm:presLayoutVars>
      </dgm:prSet>
      <dgm:spPr/>
      <dgm:t>
        <a:bodyPr/>
        <a:lstStyle/>
        <a:p>
          <a:endParaRPr lang="en-US"/>
        </a:p>
      </dgm:t>
    </dgm:pt>
    <dgm:pt modelId="{5A489C38-0AFB-4444-9FEA-203DF23FC434}" type="pres">
      <dgm:prSet presAssocID="{F1FD5DA8-F4AD-4CF4-B0F8-91130F730EE7}" presName="spacer" presStyleCnt="0"/>
      <dgm:spPr/>
    </dgm:pt>
    <dgm:pt modelId="{7E56986B-B684-4CF6-A57C-0348FC1C573C}" type="pres">
      <dgm:prSet presAssocID="{881B9DE8-26E7-4576-8544-F99272274D96}" presName="parentText" presStyleLbl="node1" presStyleIdx="1" presStyleCnt="7">
        <dgm:presLayoutVars>
          <dgm:chMax val="0"/>
          <dgm:bulletEnabled val="1"/>
        </dgm:presLayoutVars>
      </dgm:prSet>
      <dgm:spPr/>
      <dgm:t>
        <a:bodyPr/>
        <a:lstStyle/>
        <a:p>
          <a:endParaRPr lang="en-US"/>
        </a:p>
      </dgm:t>
    </dgm:pt>
    <dgm:pt modelId="{C62E9272-A341-45C5-9AB8-D225B8283D51}" type="pres">
      <dgm:prSet presAssocID="{E89A79B2-FE98-41A7-9064-5ED9266A4E75}" presName="spacer" presStyleCnt="0"/>
      <dgm:spPr/>
    </dgm:pt>
    <dgm:pt modelId="{A83D86D3-659A-4D8F-ABD9-4CB1168B514B}" type="pres">
      <dgm:prSet presAssocID="{D31B28C0-C197-447C-859D-09F9706A8809}" presName="parentText" presStyleLbl="node1" presStyleIdx="2" presStyleCnt="7">
        <dgm:presLayoutVars>
          <dgm:chMax val="0"/>
          <dgm:bulletEnabled val="1"/>
        </dgm:presLayoutVars>
      </dgm:prSet>
      <dgm:spPr/>
      <dgm:t>
        <a:bodyPr/>
        <a:lstStyle/>
        <a:p>
          <a:endParaRPr lang="en-US"/>
        </a:p>
      </dgm:t>
    </dgm:pt>
    <dgm:pt modelId="{BF17D863-69F9-4637-8320-74A6E4A9F7D8}" type="pres">
      <dgm:prSet presAssocID="{6AC88D75-C599-42AC-BA53-142B02F39A48}" presName="spacer" presStyleCnt="0"/>
      <dgm:spPr/>
    </dgm:pt>
    <dgm:pt modelId="{E1EA01B5-0DAE-4681-AD49-9982E7F889F1}" type="pres">
      <dgm:prSet presAssocID="{6AABF4A6-9D5A-4BEC-8416-AB96CDDAEA1A}" presName="parentText" presStyleLbl="node1" presStyleIdx="3" presStyleCnt="7">
        <dgm:presLayoutVars>
          <dgm:chMax val="0"/>
          <dgm:bulletEnabled val="1"/>
        </dgm:presLayoutVars>
      </dgm:prSet>
      <dgm:spPr/>
      <dgm:t>
        <a:bodyPr/>
        <a:lstStyle/>
        <a:p>
          <a:endParaRPr lang="en-US"/>
        </a:p>
      </dgm:t>
    </dgm:pt>
    <dgm:pt modelId="{3A2FEC22-CF1C-46E7-9447-433F7A12DC60}" type="pres">
      <dgm:prSet presAssocID="{10BE97A4-777E-4CB8-94D9-8BFCD68BBED0}" presName="spacer" presStyleCnt="0"/>
      <dgm:spPr/>
    </dgm:pt>
    <dgm:pt modelId="{64CE08CD-4C06-456C-82EA-AD8B4A044CCB}" type="pres">
      <dgm:prSet presAssocID="{A0275497-613D-4067-B858-FD04D294623A}" presName="parentText" presStyleLbl="node1" presStyleIdx="4" presStyleCnt="7">
        <dgm:presLayoutVars>
          <dgm:chMax val="0"/>
          <dgm:bulletEnabled val="1"/>
        </dgm:presLayoutVars>
      </dgm:prSet>
      <dgm:spPr/>
      <dgm:t>
        <a:bodyPr/>
        <a:lstStyle/>
        <a:p>
          <a:endParaRPr lang="en-US"/>
        </a:p>
      </dgm:t>
    </dgm:pt>
    <dgm:pt modelId="{1CB740D9-BC02-46C0-9C0A-0F65D2DCC182}" type="pres">
      <dgm:prSet presAssocID="{9158E445-D724-4A3E-A3A1-F2367A095A06}" presName="spacer" presStyleCnt="0"/>
      <dgm:spPr/>
    </dgm:pt>
    <dgm:pt modelId="{F9B5C5A3-C239-4F73-96C2-C436A27D8F46}" type="pres">
      <dgm:prSet presAssocID="{70A3E05C-DEAF-4472-8FED-927866CD8B8F}" presName="parentText" presStyleLbl="node1" presStyleIdx="5" presStyleCnt="7">
        <dgm:presLayoutVars>
          <dgm:chMax val="0"/>
          <dgm:bulletEnabled val="1"/>
        </dgm:presLayoutVars>
      </dgm:prSet>
      <dgm:spPr/>
      <dgm:t>
        <a:bodyPr/>
        <a:lstStyle/>
        <a:p>
          <a:endParaRPr lang="en-US"/>
        </a:p>
      </dgm:t>
    </dgm:pt>
    <dgm:pt modelId="{B98926A9-BFBF-4840-92C4-36D6BE8CAD53}" type="pres">
      <dgm:prSet presAssocID="{D83F208B-6C0D-4E9A-9367-D5EF43026D80}" presName="spacer" presStyleCnt="0"/>
      <dgm:spPr/>
    </dgm:pt>
    <dgm:pt modelId="{67D3DE0C-8EE1-4340-A92F-35C606760A3D}" type="pres">
      <dgm:prSet presAssocID="{F08B6DD0-AD4C-4215-AD69-7BAC1C972840}" presName="parentText" presStyleLbl="node1" presStyleIdx="6" presStyleCnt="7">
        <dgm:presLayoutVars>
          <dgm:chMax val="0"/>
          <dgm:bulletEnabled val="1"/>
        </dgm:presLayoutVars>
      </dgm:prSet>
      <dgm:spPr/>
      <dgm:t>
        <a:bodyPr/>
        <a:lstStyle/>
        <a:p>
          <a:endParaRPr lang="en-US"/>
        </a:p>
      </dgm:t>
    </dgm:pt>
  </dgm:ptLst>
  <dgm:cxnLst>
    <dgm:cxn modelId="{7516CBDD-7829-4A7D-98B4-E0B2AE151CCB}" type="presOf" srcId="{C0E32C48-6E62-499F-8C99-E6EBAD637CD5}" destId="{5BB9E55C-5072-4C55-82CA-CCEFA8129F6C}" srcOrd="0" destOrd="0" presId="urn:microsoft.com/office/officeart/2005/8/layout/vList2"/>
    <dgm:cxn modelId="{85554540-0290-4A53-95CA-0DE51F3A1497}" srcId="{2C325968-0865-43A7-892E-B281D7620FF1}" destId="{D31B28C0-C197-447C-859D-09F9706A8809}" srcOrd="2" destOrd="0" parTransId="{EDA27469-A136-40E8-827D-F3A69D35DCA6}" sibTransId="{6AC88D75-C599-42AC-BA53-142B02F39A48}"/>
    <dgm:cxn modelId="{A2163D11-66C6-4213-B0A2-D42BEB4527FB}" type="presOf" srcId="{F08B6DD0-AD4C-4215-AD69-7BAC1C972840}" destId="{67D3DE0C-8EE1-4340-A92F-35C606760A3D}" srcOrd="0" destOrd="0" presId="urn:microsoft.com/office/officeart/2005/8/layout/vList2"/>
    <dgm:cxn modelId="{CA98C670-85A3-4347-823D-917544897CDA}" type="presOf" srcId="{6AABF4A6-9D5A-4BEC-8416-AB96CDDAEA1A}" destId="{E1EA01B5-0DAE-4681-AD49-9982E7F889F1}" srcOrd="0" destOrd="0" presId="urn:microsoft.com/office/officeart/2005/8/layout/vList2"/>
    <dgm:cxn modelId="{6E34A63D-957B-4A6B-A71D-6DF4E82C3AC5}" type="presOf" srcId="{70A3E05C-DEAF-4472-8FED-927866CD8B8F}" destId="{F9B5C5A3-C239-4F73-96C2-C436A27D8F46}" srcOrd="0" destOrd="0" presId="urn:microsoft.com/office/officeart/2005/8/layout/vList2"/>
    <dgm:cxn modelId="{EB79FF09-14E7-4DC0-8508-6A80706030B4}" srcId="{2C325968-0865-43A7-892E-B281D7620FF1}" destId="{881B9DE8-26E7-4576-8544-F99272274D96}" srcOrd="1" destOrd="0" parTransId="{62976C0E-B321-498E-9F06-C609F506D1C2}" sibTransId="{E89A79B2-FE98-41A7-9064-5ED9266A4E75}"/>
    <dgm:cxn modelId="{462BBF01-63B0-4F1A-B69F-48FCC2B67F37}" srcId="{2C325968-0865-43A7-892E-B281D7620FF1}" destId="{C0E32C48-6E62-499F-8C99-E6EBAD637CD5}" srcOrd="0" destOrd="0" parTransId="{27C26BDD-4363-4A83-95D6-6B9E309E7E18}" sibTransId="{F1FD5DA8-F4AD-4CF4-B0F8-91130F730EE7}"/>
    <dgm:cxn modelId="{857CC34D-972B-432F-8BB5-1D29301DF000}" type="presOf" srcId="{2C325968-0865-43A7-892E-B281D7620FF1}" destId="{5AA63B42-4099-4EF9-9C17-5D9BF201783C}" srcOrd="0" destOrd="0" presId="urn:microsoft.com/office/officeart/2005/8/layout/vList2"/>
    <dgm:cxn modelId="{6DA7B18C-E565-41C2-A937-32615723BEF9}" type="presOf" srcId="{881B9DE8-26E7-4576-8544-F99272274D96}" destId="{7E56986B-B684-4CF6-A57C-0348FC1C573C}" srcOrd="0" destOrd="0" presId="urn:microsoft.com/office/officeart/2005/8/layout/vList2"/>
    <dgm:cxn modelId="{B84E82E9-AED3-46E2-886A-B60A265CB739}" type="presOf" srcId="{D31B28C0-C197-447C-859D-09F9706A8809}" destId="{A83D86D3-659A-4D8F-ABD9-4CB1168B514B}" srcOrd="0" destOrd="0" presId="urn:microsoft.com/office/officeart/2005/8/layout/vList2"/>
    <dgm:cxn modelId="{CE27BA3C-6F07-4F22-877C-2032A3DECECF}" srcId="{2C325968-0865-43A7-892E-B281D7620FF1}" destId="{F08B6DD0-AD4C-4215-AD69-7BAC1C972840}" srcOrd="6" destOrd="0" parTransId="{569DB439-301D-4846-9641-9DC479B3E75D}" sibTransId="{AD9D642D-AA37-44F3-A8D6-60F125AFBB2D}"/>
    <dgm:cxn modelId="{3FEA26DC-28A9-433A-9821-26B1452800E5}" srcId="{2C325968-0865-43A7-892E-B281D7620FF1}" destId="{6AABF4A6-9D5A-4BEC-8416-AB96CDDAEA1A}" srcOrd="3" destOrd="0" parTransId="{82B32E74-F339-4336-A439-303096E9AF3C}" sibTransId="{10BE97A4-777E-4CB8-94D9-8BFCD68BBED0}"/>
    <dgm:cxn modelId="{4858C718-594F-4689-858C-8819AA4DE3E0}" srcId="{2C325968-0865-43A7-892E-B281D7620FF1}" destId="{70A3E05C-DEAF-4472-8FED-927866CD8B8F}" srcOrd="5" destOrd="0" parTransId="{42324B6D-E2D2-449F-B8D4-C1C6AC81C6B2}" sibTransId="{D83F208B-6C0D-4E9A-9367-D5EF43026D80}"/>
    <dgm:cxn modelId="{7067BC67-A0DD-45D4-BE99-B6AEEF34A504}" srcId="{2C325968-0865-43A7-892E-B281D7620FF1}" destId="{A0275497-613D-4067-B858-FD04D294623A}" srcOrd="4" destOrd="0" parTransId="{D495088A-750C-4590-ACE5-0514F4A4DC7F}" sibTransId="{9158E445-D724-4A3E-A3A1-F2367A095A06}"/>
    <dgm:cxn modelId="{BFBB61FB-EE24-4366-B0E3-D12D0E18E22F}" type="presOf" srcId="{A0275497-613D-4067-B858-FD04D294623A}" destId="{64CE08CD-4C06-456C-82EA-AD8B4A044CCB}" srcOrd="0" destOrd="0" presId="urn:microsoft.com/office/officeart/2005/8/layout/vList2"/>
    <dgm:cxn modelId="{EB7C03E0-2B0C-4024-BEE3-10D627309E72}" type="presParOf" srcId="{5AA63B42-4099-4EF9-9C17-5D9BF201783C}" destId="{5BB9E55C-5072-4C55-82CA-CCEFA8129F6C}" srcOrd="0" destOrd="0" presId="urn:microsoft.com/office/officeart/2005/8/layout/vList2"/>
    <dgm:cxn modelId="{0D6A76F5-1CB9-48CB-A7A2-1A7E00E75A0B}" type="presParOf" srcId="{5AA63B42-4099-4EF9-9C17-5D9BF201783C}" destId="{5A489C38-0AFB-4444-9FEA-203DF23FC434}" srcOrd="1" destOrd="0" presId="urn:microsoft.com/office/officeart/2005/8/layout/vList2"/>
    <dgm:cxn modelId="{865151C0-FD7E-4768-8DEE-9B1E8017EA28}" type="presParOf" srcId="{5AA63B42-4099-4EF9-9C17-5D9BF201783C}" destId="{7E56986B-B684-4CF6-A57C-0348FC1C573C}" srcOrd="2" destOrd="0" presId="urn:microsoft.com/office/officeart/2005/8/layout/vList2"/>
    <dgm:cxn modelId="{B0E44B89-BB14-4798-904B-F01F3BBAD148}" type="presParOf" srcId="{5AA63B42-4099-4EF9-9C17-5D9BF201783C}" destId="{C62E9272-A341-45C5-9AB8-D225B8283D51}" srcOrd="3" destOrd="0" presId="urn:microsoft.com/office/officeart/2005/8/layout/vList2"/>
    <dgm:cxn modelId="{4012965E-0F9C-4F14-98A1-636FB746F60F}" type="presParOf" srcId="{5AA63B42-4099-4EF9-9C17-5D9BF201783C}" destId="{A83D86D3-659A-4D8F-ABD9-4CB1168B514B}" srcOrd="4" destOrd="0" presId="urn:microsoft.com/office/officeart/2005/8/layout/vList2"/>
    <dgm:cxn modelId="{1249E99C-C30C-4E42-9BCF-B26086897AA8}" type="presParOf" srcId="{5AA63B42-4099-4EF9-9C17-5D9BF201783C}" destId="{BF17D863-69F9-4637-8320-74A6E4A9F7D8}" srcOrd="5" destOrd="0" presId="urn:microsoft.com/office/officeart/2005/8/layout/vList2"/>
    <dgm:cxn modelId="{6B7537EF-B8DD-4D2D-9E9D-E86ABE01B2B6}" type="presParOf" srcId="{5AA63B42-4099-4EF9-9C17-5D9BF201783C}" destId="{E1EA01B5-0DAE-4681-AD49-9982E7F889F1}" srcOrd="6" destOrd="0" presId="urn:microsoft.com/office/officeart/2005/8/layout/vList2"/>
    <dgm:cxn modelId="{DC3AB68A-EDB9-4F8C-9CE2-E81E2023DD12}" type="presParOf" srcId="{5AA63B42-4099-4EF9-9C17-5D9BF201783C}" destId="{3A2FEC22-CF1C-46E7-9447-433F7A12DC60}" srcOrd="7" destOrd="0" presId="urn:microsoft.com/office/officeart/2005/8/layout/vList2"/>
    <dgm:cxn modelId="{3D337A67-5509-47A4-BAEE-9148155CE193}" type="presParOf" srcId="{5AA63B42-4099-4EF9-9C17-5D9BF201783C}" destId="{64CE08CD-4C06-456C-82EA-AD8B4A044CCB}" srcOrd="8" destOrd="0" presId="urn:microsoft.com/office/officeart/2005/8/layout/vList2"/>
    <dgm:cxn modelId="{A482F777-C4D2-4E6E-BF16-FFF1EC9627C2}" type="presParOf" srcId="{5AA63B42-4099-4EF9-9C17-5D9BF201783C}" destId="{1CB740D9-BC02-46C0-9C0A-0F65D2DCC182}" srcOrd="9" destOrd="0" presId="urn:microsoft.com/office/officeart/2005/8/layout/vList2"/>
    <dgm:cxn modelId="{D951D4CA-74D2-41D8-B994-A88F9D103101}" type="presParOf" srcId="{5AA63B42-4099-4EF9-9C17-5D9BF201783C}" destId="{F9B5C5A3-C239-4F73-96C2-C436A27D8F46}" srcOrd="10" destOrd="0" presId="urn:microsoft.com/office/officeart/2005/8/layout/vList2"/>
    <dgm:cxn modelId="{F34D1966-61EC-4E6E-B5A5-2F1C062B2BB6}" type="presParOf" srcId="{5AA63B42-4099-4EF9-9C17-5D9BF201783C}" destId="{B98926A9-BFBF-4840-92C4-36D6BE8CAD53}" srcOrd="11" destOrd="0" presId="urn:microsoft.com/office/officeart/2005/8/layout/vList2"/>
    <dgm:cxn modelId="{BD40571C-27CC-4494-840E-6585CD000261}" type="presParOf" srcId="{5AA63B42-4099-4EF9-9C17-5D9BF201783C}" destId="{67D3DE0C-8EE1-4340-A92F-35C606760A3D}"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84AB68-A175-40B4-997F-919D25FF068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B06E175-0A47-4F62-A92A-EDF148DB0BAD}">
      <dgm:prSet/>
      <dgm:spPr/>
      <dgm:t>
        <a:bodyPr/>
        <a:lstStyle/>
        <a:p>
          <a:r>
            <a:rPr lang="en-US" dirty="0"/>
            <a:t>Main page</a:t>
          </a:r>
        </a:p>
      </dgm:t>
    </dgm:pt>
    <dgm:pt modelId="{5F0985B0-59A7-48D3-9645-500EB8EA639B}" type="parTrans" cxnId="{42822FA7-8816-4070-9860-22B838AE5B11}">
      <dgm:prSet/>
      <dgm:spPr/>
      <dgm:t>
        <a:bodyPr/>
        <a:lstStyle/>
        <a:p>
          <a:endParaRPr lang="en-US"/>
        </a:p>
      </dgm:t>
    </dgm:pt>
    <dgm:pt modelId="{FE628E48-AB19-4A1D-92A4-6F79064E5F41}" type="sibTrans" cxnId="{42822FA7-8816-4070-9860-22B838AE5B11}">
      <dgm:prSet/>
      <dgm:spPr/>
      <dgm:t>
        <a:bodyPr/>
        <a:lstStyle/>
        <a:p>
          <a:endParaRPr lang="en-US"/>
        </a:p>
      </dgm:t>
    </dgm:pt>
    <dgm:pt modelId="{A78B8823-A3C6-43B1-BE8B-E81FF951B91E}">
      <dgm:prSet/>
      <dgm:spPr/>
      <dgm:t>
        <a:bodyPr/>
        <a:lstStyle/>
        <a:p>
          <a:r>
            <a:rPr lang="en-US" dirty="0"/>
            <a:t>Contact us</a:t>
          </a:r>
        </a:p>
      </dgm:t>
    </dgm:pt>
    <dgm:pt modelId="{F37E8DBC-9AC1-4EBE-AEDE-3FC016C0C5EF}" type="parTrans" cxnId="{54098395-D7DC-4BD8-9B1A-CBF190C1751D}">
      <dgm:prSet/>
      <dgm:spPr/>
      <dgm:t>
        <a:bodyPr/>
        <a:lstStyle/>
        <a:p>
          <a:endParaRPr lang="en-US"/>
        </a:p>
      </dgm:t>
    </dgm:pt>
    <dgm:pt modelId="{CA210AD1-AA29-4A62-A6B9-D4691FBB816A}" type="sibTrans" cxnId="{54098395-D7DC-4BD8-9B1A-CBF190C1751D}">
      <dgm:prSet/>
      <dgm:spPr/>
      <dgm:t>
        <a:bodyPr/>
        <a:lstStyle/>
        <a:p>
          <a:endParaRPr lang="en-US"/>
        </a:p>
      </dgm:t>
    </dgm:pt>
    <dgm:pt modelId="{D1ADBF7F-D88A-4326-90E9-BBC13988FB91}">
      <dgm:prSet/>
      <dgm:spPr/>
      <dgm:t>
        <a:bodyPr/>
        <a:lstStyle/>
        <a:p>
          <a:r>
            <a:rPr lang="en-US" dirty="0"/>
            <a:t>classes</a:t>
          </a:r>
        </a:p>
      </dgm:t>
    </dgm:pt>
    <dgm:pt modelId="{E5C852CC-18EA-4D7F-BAA9-1F0D29BB741D}" type="parTrans" cxnId="{BD2BE8FA-E53C-4A0C-ABD1-F93F1B558845}">
      <dgm:prSet/>
      <dgm:spPr/>
      <dgm:t>
        <a:bodyPr/>
        <a:lstStyle/>
        <a:p>
          <a:endParaRPr lang="en-US"/>
        </a:p>
      </dgm:t>
    </dgm:pt>
    <dgm:pt modelId="{898EDE3C-FEAE-4E16-8F42-814EA322A58E}" type="sibTrans" cxnId="{BD2BE8FA-E53C-4A0C-ABD1-F93F1B558845}">
      <dgm:prSet/>
      <dgm:spPr/>
      <dgm:t>
        <a:bodyPr/>
        <a:lstStyle/>
        <a:p>
          <a:endParaRPr lang="en-US"/>
        </a:p>
      </dgm:t>
    </dgm:pt>
    <dgm:pt modelId="{CDE1102C-27A0-4601-BA88-E51604239662}">
      <dgm:prSet/>
      <dgm:spPr/>
      <dgm:t>
        <a:bodyPr/>
        <a:lstStyle/>
        <a:p>
          <a:r>
            <a:rPr lang="en-US" b="1" i="0" dirty="0"/>
            <a:t>trainer dashboard</a:t>
          </a:r>
          <a:endParaRPr lang="en-US" dirty="0"/>
        </a:p>
      </dgm:t>
    </dgm:pt>
    <dgm:pt modelId="{04F21C46-DD1B-4BF8-BC6B-C994E161571C}" type="parTrans" cxnId="{B51619BD-FFCE-493C-A1F3-07DC84BC5452}">
      <dgm:prSet/>
      <dgm:spPr/>
      <dgm:t>
        <a:bodyPr/>
        <a:lstStyle/>
        <a:p>
          <a:endParaRPr lang="en-US"/>
        </a:p>
      </dgm:t>
    </dgm:pt>
    <dgm:pt modelId="{90436AE3-8F1B-4EF2-98AF-0898D9AAA988}" type="sibTrans" cxnId="{B51619BD-FFCE-493C-A1F3-07DC84BC5452}">
      <dgm:prSet/>
      <dgm:spPr/>
      <dgm:t>
        <a:bodyPr/>
        <a:lstStyle/>
        <a:p>
          <a:endParaRPr lang="en-US"/>
        </a:p>
      </dgm:t>
    </dgm:pt>
    <dgm:pt modelId="{0CD3BD84-A7DB-4F33-BDE0-FAC897E832A7}">
      <dgm:prSet/>
      <dgm:spPr/>
      <dgm:t>
        <a:bodyPr/>
        <a:lstStyle/>
        <a:p>
          <a:r>
            <a:rPr lang="en-US" dirty="0"/>
            <a:t>shop</a:t>
          </a:r>
        </a:p>
      </dgm:t>
    </dgm:pt>
    <dgm:pt modelId="{195FFEF8-BA81-412C-96FE-EC7F3A2E69DC}" type="parTrans" cxnId="{20EC4B78-73E2-4CF9-B20B-061DF251D204}">
      <dgm:prSet/>
      <dgm:spPr/>
      <dgm:t>
        <a:bodyPr/>
        <a:lstStyle/>
        <a:p>
          <a:endParaRPr lang="en-US"/>
        </a:p>
      </dgm:t>
    </dgm:pt>
    <dgm:pt modelId="{07618CF7-B91A-40DC-A7CC-81F830E9EA29}" type="sibTrans" cxnId="{20EC4B78-73E2-4CF9-B20B-061DF251D204}">
      <dgm:prSet/>
      <dgm:spPr/>
      <dgm:t>
        <a:bodyPr/>
        <a:lstStyle/>
        <a:p>
          <a:endParaRPr lang="en-US"/>
        </a:p>
      </dgm:t>
    </dgm:pt>
    <dgm:pt modelId="{1B302D4E-736F-4DD5-90E1-AEE118302E83}">
      <dgm:prSet/>
      <dgm:spPr/>
      <dgm:t>
        <a:bodyPr/>
        <a:lstStyle/>
        <a:p>
          <a:r>
            <a:rPr lang="en-US" dirty="0"/>
            <a:t>User dashboard</a:t>
          </a:r>
        </a:p>
      </dgm:t>
    </dgm:pt>
    <dgm:pt modelId="{FEF1DD81-5C4A-4017-9DA6-6C8665787938}" type="parTrans" cxnId="{9A2AC81C-56BD-4955-9FBD-DF56DD4B5EFD}">
      <dgm:prSet/>
      <dgm:spPr/>
      <dgm:t>
        <a:bodyPr/>
        <a:lstStyle/>
        <a:p>
          <a:endParaRPr lang="en-US"/>
        </a:p>
      </dgm:t>
    </dgm:pt>
    <dgm:pt modelId="{7D7B7950-B985-4368-AA48-9C9DFE882C63}" type="sibTrans" cxnId="{9A2AC81C-56BD-4955-9FBD-DF56DD4B5EFD}">
      <dgm:prSet/>
      <dgm:spPr/>
      <dgm:t>
        <a:bodyPr/>
        <a:lstStyle/>
        <a:p>
          <a:endParaRPr lang="en-US"/>
        </a:p>
      </dgm:t>
    </dgm:pt>
    <dgm:pt modelId="{1B615C98-B84D-4399-8700-E7AEAF0A1133}">
      <dgm:prSet/>
      <dgm:spPr/>
      <dgm:t>
        <a:bodyPr/>
        <a:lstStyle/>
        <a:p>
          <a:r>
            <a:rPr lang="en-US" dirty="0"/>
            <a:t>Admin dashboard</a:t>
          </a:r>
        </a:p>
      </dgm:t>
    </dgm:pt>
    <dgm:pt modelId="{118A8FF4-C395-4BF2-BE4E-106AD3C0AEFE}" type="parTrans" cxnId="{D6269DDB-7608-4C08-A9B5-7869AC992D23}">
      <dgm:prSet/>
      <dgm:spPr/>
      <dgm:t>
        <a:bodyPr/>
        <a:lstStyle/>
        <a:p>
          <a:endParaRPr lang="en-US"/>
        </a:p>
      </dgm:t>
    </dgm:pt>
    <dgm:pt modelId="{D9A29F65-C94D-4CF1-A529-0597C2F07CA0}" type="sibTrans" cxnId="{D6269DDB-7608-4C08-A9B5-7869AC992D23}">
      <dgm:prSet/>
      <dgm:spPr/>
      <dgm:t>
        <a:bodyPr/>
        <a:lstStyle/>
        <a:p>
          <a:endParaRPr lang="en-US"/>
        </a:p>
      </dgm:t>
    </dgm:pt>
    <dgm:pt modelId="{7FC31CCF-5BD8-451F-9438-39487E176FEE}">
      <dgm:prSet/>
      <dgm:spPr/>
      <dgm:t>
        <a:bodyPr/>
        <a:lstStyle/>
        <a:p>
          <a:r>
            <a:rPr lang="en-US" dirty="0"/>
            <a:t>blog</a:t>
          </a:r>
        </a:p>
      </dgm:t>
    </dgm:pt>
    <dgm:pt modelId="{2185FB07-B445-48CA-8110-7B19073DB7A8}" type="sibTrans" cxnId="{E03CF94A-2190-4538-B3CC-2C4A60B319DC}">
      <dgm:prSet/>
      <dgm:spPr/>
      <dgm:t>
        <a:bodyPr/>
        <a:lstStyle/>
        <a:p>
          <a:endParaRPr lang="en-US"/>
        </a:p>
      </dgm:t>
    </dgm:pt>
    <dgm:pt modelId="{48118777-0ED8-464B-8EF7-515B547CA9D8}" type="parTrans" cxnId="{E03CF94A-2190-4538-B3CC-2C4A60B319DC}">
      <dgm:prSet/>
      <dgm:spPr/>
      <dgm:t>
        <a:bodyPr/>
        <a:lstStyle/>
        <a:p>
          <a:endParaRPr lang="en-US"/>
        </a:p>
      </dgm:t>
    </dgm:pt>
    <dgm:pt modelId="{45818900-C1FF-4180-AC36-5A27E391CC65}">
      <dgm:prSet/>
      <dgm:spPr/>
      <dgm:t>
        <a:bodyPr/>
        <a:lstStyle/>
        <a:p>
          <a:r>
            <a:rPr lang="en-US" dirty="0"/>
            <a:t>login</a:t>
          </a:r>
        </a:p>
      </dgm:t>
    </dgm:pt>
    <dgm:pt modelId="{E69A3EFB-07A8-407A-B7C0-109ECE2D4D7A}" type="sibTrans" cxnId="{9FEA54A9-C9AA-4D4C-B338-5CFC286E86CE}">
      <dgm:prSet/>
      <dgm:spPr/>
      <dgm:t>
        <a:bodyPr/>
        <a:lstStyle/>
        <a:p>
          <a:endParaRPr lang="en-US"/>
        </a:p>
      </dgm:t>
    </dgm:pt>
    <dgm:pt modelId="{F156B1AB-B150-431F-9C09-CDD5A950C3DA}" type="parTrans" cxnId="{9FEA54A9-C9AA-4D4C-B338-5CFC286E86CE}">
      <dgm:prSet/>
      <dgm:spPr/>
      <dgm:t>
        <a:bodyPr/>
        <a:lstStyle/>
        <a:p>
          <a:endParaRPr lang="en-US"/>
        </a:p>
      </dgm:t>
    </dgm:pt>
    <dgm:pt modelId="{E6EEC5A1-1E04-4C56-AB6A-65E883F30377}">
      <dgm:prSet/>
      <dgm:spPr/>
      <dgm:t>
        <a:bodyPr/>
        <a:lstStyle/>
        <a:p>
          <a:r>
            <a:rPr lang="en-US" dirty="0"/>
            <a:t>BMR</a:t>
          </a:r>
        </a:p>
      </dgm:t>
    </dgm:pt>
    <dgm:pt modelId="{EFC44DEC-A1AD-456A-9315-2627D4208A31}" type="parTrans" cxnId="{76C3517D-1B80-4150-8DF9-96DDDAE5EBD9}">
      <dgm:prSet/>
      <dgm:spPr/>
      <dgm:t>
        <a:bodyPr/>
        <a:lstStyle/>
        <a:p>
          <a:endParaRPr lang="en-US"/>
        </a:p>
      </dgm:t>
    </dgm:pt>
    <dgm:pt modelId="{FB904EF6-048F-417D-8A49-89E31A3FA65E}" type="sibTrans" cxnId="{76C3517D-1B80-4150-8DF9-96DDDAE5EBD9}">
      <dgm:prSet/>
      <dgm:spPr/>
      <dgm:t>
        <a:bodyPr/>
        <a:lstStyle/>
        <a:p>
          <a:endParaRPr lang="en-US"/>
        </a:p>
      </dgm:t>
    </dgm:pt>
    <dgm:pt modelId="{41C992AE-C65B-468C-A95E-6486EB2E2618}">
      <dgm:prSet/>
      <dgm:spPr/>
      <dgm:t>
        <a:bodyPr/>
        <a:lstStyle/>
        <a:p>
          <a:r>
            <a:rPr lang="en-US" dirty="0"/>
            <a:t>spices</a:t>
          </a:r>
        </a:p>
      </dgm:t>
    </dgm:pt>
    <dgm:pt modelId="{33D49588-68E4-4352-8C31-ABC9A6018675}" type="parTrans" cxnId="{D81B879F-4DD6-463B-BF9A-7A8B6D51AE4A}">
      <dgm:prSet/>
      <dgm:spPr/>
      <dgm:t>
        <a:bodyPr/>
        <a:lstStyle/>
        <a:p>
          <a:endParaRPr lang="en-US"/>
        </a:p>
      </dgm:t>
    </dgm:pt>
    <dgm:pt modelId="{051EBC4C-9CDC-4DF5-B606-CBC1990BDC64}" type="sibTrans" cxnId="{D81B879F-4DD6-463B-BF9A-7A8B6D51AE4A}">
      <dgm:prSet/>
      <dgm:spPr/>
      <dgm:t>
        <a:bodyPr/>
        <a:lstStyle/>
        <a:p>
          <a:endParaRPr lang="en-US"/>
        </a:p>
      </dgm:t>
    </dgm:pt>
    <dgm:pt modelId="{7CF5FBA5-EF47-4296-A7C7-7613D0E9F9CE}">
      <dgm:prSet/>
      <dgm:spPr/>
      <dgm:t>
        <a:bodyPr/>
        <a:lstStyle/>
        <a:p>
          <a:r>
            <a:rPr lang="en-US" dirty="0"/>
            <a:t>Sign up</a:t>
          </a:r>
        </a:p>
      </dgm:t>
    </dgm:pt>
    <dgm:pt modelId="{9C870CE9-273B-4770-80EE-321AA3BF4530}" type="parTrans" cxnId="{1D1452DC-7404-4864-BDEB-9CB219ECBE65}">
      <dgm:prSet/>
      <dgm:spPr/>
      <dgm:t>
        <a:bodyPr/>
        <a:lstStyle/>
        <a:p>
          <a:endParaRPr lang="en-US"/>
        </a:p>
      </dgm:t>
    </dgm:pt>
    <dgm:pt modelId="{F83CAC36-8584-4D79-A84F-E13A12D5EC7D}" type="sibTrans" cxnId="{1D1452DC-7404-4864-BDEB-9CB219ECBE65}">
      <dgm:prSet/>
      <dgm:spPr/>
      <dgm:t>
        <a:bodyPr/>
        <a:lstStyle/>
        <a:p>
          <a:endParaRPr lang="en-US"/>
        </a:p>
      </dgm:t>
    </dgm:pt>
    <dgm:pt modelId="{93DAC91D-5AF8-428E-BA85-E18E1E73504F}">
      <dgm:prSet/>
      <dgm:spPr/>
      <dgm:t>
        <a:bodyPr/>
        <a:lstStyle/>
        <a:p>
          <a:r>
            <a:rPr lang="en-US" dirty="0"/>
            <a:t>Staff Login</a:t>
          </a:r>
        </a:p>
      </dgm:t>
    </dgm:pt>
    <dgm:pt modelId="{C62C3099-DE4B-4A9F-87DD-64E1B11F4AE6}" type="parTrans" cxnId="{A3F7FE79-4985-4CE3-9709-73A869F85148}">
      <dgm:prSet/>
      <dgm:spPr/>
      <dgm:t>
        <a:bodyPr/>
        <a:lstStyle/>
        <a:p>
          <a:endParaRPr lang="en-US"/>
        </a:p>
      </dgm:t>
    </dgm:pt>
    <dgm:pt modelId="{DEBD03D2-F3C6-4C99-B61D-6C7953377327}" type="sibTrans" cxnId="{A3F7FE79-4985-4CE3-9709-73A869F85148}">
      <dgm:prSet/>
      <dgm:spPr/>
      <dgm:t>
        <a:bodyPr/>
        <a:lstStyle/>
        <a:p>
          <a:endParaRPr lang="en-US"/>
        </a:p>
      </dgm:t>
    </dgm:pt>
    <dgm:pt modelId="{0D88DBEA-3102-468A-B15F-FA4763349678}" type="pres">
      <dgm:prSet presAssocID="{9E84AB68-A175-40B4-997F-919D25FF0681}" presName="hierChild1" presStyleCnt="0">
        <dgm:presLayoutVars>
          <dgm:orgChart val="1"/>
          <dgm:chPref val="1"/>
          <dgm:dir/>
          <dgm:animOne val="branch"/>
          <dgm:animLvl val="lvl"/>
          <dgm:resizeHandles/>
        </dgm:presLayoutVars>
      </dgm:prSet>
      <dgm:spPr/>
      <dgm:t>
        <a:bodyPr/>
        <a:lstStyle/>
        <a:p>
          <a:endParaRPr lang="en-US"/>
        </a:p>
      </dgm:t>
    </dgm:pt>
    <dgm:pt modelId="{F5B1CC63-B0FA-44E2-B4AB-73189BA8F57C}" type="pres">
      <dgm:prSet presAssocID="{45818900-C1FF-4180-AC36-5A27E391CC65}" presName="hierRoot1" presStyleCnt="0">
        <dgm:presLayoutVars>
          <dgm:hierBranch val="init"/>
        </dgm:presLayoutVars>
      </dgm:prSet>
      <dgm:spPr/>
    </dgm:pt>
    <dgm:pt modelId="{BADDCBDD-7721-4FFA-9A1C-1233B5D5776A}" type="pres">
      <dgm:prSet presAssocID="{45818900-C1FF-4180-AC36-5A27E391CC65}" presName="rootComposite1" presStyleCnt="0"/>
      <dgm:spPr/>
    </dgm:pt>
    <dgm:pt modelId="{08AA434C-C607-43E9-A6BC-4CDB2FFCE5CC}" type="pres">
      <dgm:prSet presAssocID="{45818900-C1FF-4180-AC36-5A27E391CC65}" presName="rootText1" presStyleLbl="node0" presStyleIdx="0" presStyleCnt="13" custLinFactX="400000" custLinFactY="-244545" custLinFactNeighborX="429662" custLinFactNeighborY="-300000">
        <dgm:presLayoutVars>
          <dgm:chPref val="3"/>
        </dgm:presLayoutVars>
      </dgm:prSet>
      <dgm:spPr/>
      <dgm:t>
        <a:bodyPr/>
        <a:lstStyle/>
        <a:p>
          <a:endParaRPr lang="en-US"/>
        </a:p>
      </dgm:t>
    </dgm:pt>
    <dgm:pt modelId="{7B5788E0-C2CD-45E7-BD52-95FD2099D2A7}" type="pres">
      <dgm:prSet presAssocID="{45818900-C1FF-4180-AC36-5A27E391CC65}" presName="rootConnector1" presStyleLbl="node1" presStyleIdx="0" presStyleCnt="0"/>
      <dgm:spPr/>
      <dgm:t>
        <a:bodyPr/>
        <a:lstStyle/>
        <a:p>
          <a:endParaRPr lang="en-US"/>
        </a:p>
      </dgm:t>
    </dgm:pt>
    <dgm:pt modelId="{A96786E4-6F5F-4968-AFA5-528923C1C904}" type="pres">
      <dgm:prSet presAssocID="{45818900-C1FF-4180-AC36-5A27E391CC65}" presName="hierChild2" presStyleCnt="0"/>
      <dgm:spPr/>
    </dgm:pt>
    <dgm:pt modelId="{F564D392-64E6-495C-8998-7B55E2324EAD}" type="pres">
      <dgm:prSet presAssocID="{45818900-C1FF-4180-AC36-5A27E391CC65}" presName="hierChild3" presStyleCnt="0"/>
      <dgm:spPr/>
    </dgm:pt>
    <dgm:pt modelId="{B1119700-88BB-4CD9-BC14-8C54A4ACC0D4}" type="pres">
      <dgm:prSet presAssocID="{5B06E175-0A47-4F62-A92A-EDF148DB0BAD}" presName="hierRoot1" presStyleCnt="0">
        <dgm:presLayoutVars>
          <dgm:hierBranch val="init"/>
        </dgm:presLayoutVars>
      </dgm:prSet>
      <dgm:spPr/>
    </dgm:pt>
    <dgm:pt modelId="{89339024-B5E8-4BE5-97DC-892CFF6C54A6}" type="pres">
      <dgm:prSet presAssocID="{5B06E175-0A47-4F62-A92A-EDF148DB0BAD}" presName="rootComposite1" presStyleCnt="0"/>
      <dgm:spPr/>
    </dgm:pt>
    <dgm:pt modelId="{4CCCDE3A-50E5-4BBC-B1F1-9E4F5ECFBEB1}" type="pres">
      <dgm:prSet presAssocID="{5B06E175-0A47-4F62-A92A-EDF148DB0BAD}" presName="rootText1" presStyleLbl="node0" presStyleIdx="1" presStyleCnt="13" custLinFactX="450928" custLinFactY="-239883" custLinFactNeighborX="500000" custLinFactNeighborY="-300000">
        <dgm:presLayoutVars>
          <dgm:chPref val="3"/>
        </dgm:presLayoutVars>
      </dgm:prSet>
      <dgm:spPr/>
      <dgm:t>
        <a:bodyPr/>
        <a:lstStyle/>
        <a:p>
          <a:endParaRPr lang="en-US"/>
        </a:p>
      </dgm:t>
    </dgm:pt>
    <dgm:pt modelId="{6997C098-F279-4E27-AB4F-3EE05E8802C9}" type="pres">
      <dgm:prSet presAssocID="{5B06E175-0A47-4F62-A92A-EDF148DB0BAD}" presName="rootConnector1" presStyleLbl="node1" presStyleIdx="0" presStyleCnt="0"/>
      <dgm:spPr/>
      <dgm:t>
        <a:bodyPr/>
        <a:lstStyle/>
        <a:p>
          <a:endParaRPr lang="en-US"/>
        </a:p>
      </dgm:t>
    </dgm:pt>
    <dgm:pt modelId="{AEFDC1BF-A4F4-47D1-9E74-623C67D76D8E}" type="pres">
      <dgm:prSet presAssocID="{5B06E175-0A47-4F62-A92A-EDF148DB0BAD}" presName="hierChild2" presStyleCnt="0"/>
      <dgm:spPr/>
    </dgm:pt>
    <dgm:pt modelId="{7557C1F7-D38F-4F2B-B78E-DC50D47C6B13}" type="pres">
      <dgm:prSet presAssocID="{5B06E175-0A47-4F62-A92A-EDF148DB0BAD}" presName="hierChild3" presStyleCnt="0"/>
      <dgm:spPr/>
    </dgm:pt>
    <dgm:pt modelId="{80A11BAA-249D-4AC1-B746-3B03846BA792}" type="pres">
      <dgm:prSet presAssocID="{E6EEC5A1-1E04-4C56-AB6A-65E883F30377}" presName="hierRoot1" presStyleCnt="0">
        <dgm:presLayoutVars>
          <dgm:hierBranch val="init"/>
        </dgm:presLayoutVars>
      </dgm:prSet>
      <dgm:spPr/>
    </dgm:pt>
    <dgm:pt modelId="{121C1116-36D3-4A8A-9DFF-AD546252761A}" type="pres">
      <dgm:prSet presAssocID="{E6EEC5A1-1E04-4C56-AB6A-65E883F30377}" presName="rootComposite1" presStyleCnt="0"/>
      <dgm:spPr/>
    </dgm:pt>
    <dgm:pt modelId="{A22108C9-ADA4-4DAD-B647-0946115CD398}" type="pres">
      <dgm:prSet presAssocID="{E6EEC5A1-1E04-4C56-AB6A-65E883F30377}" presName="rootText1" presStyleLbl="node0" presStyleIdx="2" presStyleCnt="13" custLinFactX="300000" custLinFactNeighborX="376350" custLinFactNeighborY="13764">
        <dgm:presLayoutVars>
          <dgm:chPref val="3"/>
        </dgm:presLayoutVars>
      </dgm:prSet>
      <dgm:spPr/>
      <dgm:t>
        <a:bodyPr/>
        <a:lstStyle/>
        <a:p>
          <a:endParaRPr lang="en-US"/>
        </a:p>
      </dgm:t>
    </dgm:pt>
    <dgm:pt modelId="{EDCFF76C-0C33-4754-9BBE-848BC986948D}" type="pres">
      <dgm:prSet presAssocID="{E6EEC5A1-1E04-4C56-AB6A-65E883F30377}" presName="rootConnector1" presStyleLbl="node1" presStyleIdx="0" presStyleCnt="0"/>
      <dgm:spPr/>
      <dgm:t>
        <a:bodyPr/>
        <a:lstStyle/>
        <a:p>
          <a:endParaRPr lang="en-US"/>
        </a:p>
      </dgm:t>
    </dgm:pt>
    <dgm:pt modelId="{BB240D85-640B-43AD-8B7A-88B3176B8D2E}" type="pres">
      <dgm:prSet presAssocID="{E6EEC5A1-1E04-4C56-AB6A-65E883F30377}" presName="hierChild2" presStyleCnt="0"/>
      <dgm:spPr/>
    </dgm:pt>
    <dgm:pt modelId="{807C9B62-F34F-4EA7-85AA-F0948FBF21C5}" type="pres">
      <dgm:prSet presAssocID="{E6EEC5A1-1E04-4C56-AB6A-65E883F30377}" presName="hierChild3" presStyleCnt="0"/>
      <dgm:spPr/>
    </dgm:pt>
    <dgm:pt modelId="{55BCE7EB-F780-443A-B9E4-8BE1DDF79451}" type="pres">
      <dgm:prSet presAssocID="{41C992AE-C65B-468C-A95E-6486EB2E2618}" presName="hierRoot1" presStyleCnt="0">
        <dgm:presLayoutVars>
          <dgm:hierBranch val="init"/>
        </dgm:presLayoutVars>
      </dgm:prSet>
      <dgm:spPr/>
    </dgm:pt>
    <dgm:pt modelId="{F457DAFB-D8B3-48BA-867B-E0C4267B7340}" type="pres">
      <dgm:prSet presAssocID="{41C992AE-C65B-468C-A95E-6486EB2E2618}" presName="rootComposite1" presStyleCnt="0"/>
      <dgm:spPr/>
    </dgm:pt>
    <dgm:pt modelId="{B1C209BC-A81A-4755-903D-9E288BD345BA}" type="pres">
      <dgm:prSet presAssocID="{41C992AE-C65B-468C-A95E-6486EB2E2618}" presName="rootText1" presStyleLbl="node0" presStyleIdx="3" presStyleCnt="13" custLinFactX="98006" custLinFactY="200000" custLinFactNeighborX="100000" custLinFactNeighborY="276295">
        <dgm:presLayoutVars>
          <dgm:chPref val="3"/>
        </dgm:presLayoutVars>
      </dgm:prSet>
      <dgm:spPr/>
      <dgm:t>
        <a:bodyPr/>
        <a:lstStyle/>
        <a:p>
          <a:endParaRPr lang="en-US"/>
        </a:p>
      </dgm:t>
    </dgm:pt>
    <dgm:pt modelId="{0ABB1F2A-0011-4A66-9EF7-923BEF1AA256}" type="pres">
      <dgm:prSet presAssocID="{41C992AE-C65B-468C-A95E-6486EB2E2618}" presName="rootConnector1" presStyleLbl="node1" presStyleIdx="0" presStyleCnt="0"/>
      <dgm:spPr/>
      <dgm:t>
        <a:bodyPr/>
        <a:lstStyle/>
        <a:p>
          <a:endParaRPr lang="en-US"/>
        </a:p>
      </dgm:t>
    </dgm:pt>
    <dgm:pt modelId="{18227E93-ED72-4B38-8014-C3BED45B05E7}" type="pres">
      <dgm:prSet presAssocID="{41C992AE-C65B-468C-A95E-6486EB2E2618}" presName="hierChild2" presStyleCnt="0"/>
      <dgm:spPr/>
    </dgm:pt>
    <dgm:pt modelId="{C145C4F3-B2F1-4A48-BC26-220AF31C2414}" type="pres">
      <dgm:prSet presAssocID="{41C992AE-C65B-468C-A95E-6486EB2E2618}" presName="hierChild3" presStyleCnt="0"/>
      <dgm:spPr/>
    </dgm:pt>
    <dgm:pt modelId="{120B9C3E-270E-4AF3-A411-50A168334520}" type="pres">
      <dgm:prSet presAssocID="{7CF5FBA5-EF47-4296-A7C7-7613D0E9F9CE}" presName="hierRoot1" presStyleCnt="0">
        <dgm:presLayoutVars>
          <dgm:hierBranch val="init"/>
        </dgm:presLayoutVars>
      </dgm:prSet>
      <dgm:spPr/>
    </dgm:pt>
    <dgm:pt modelId="{A0D2B62C-584F-444B-A05D-B42775EC32F9}" type="pres">
      <dgm:prSet presAssocID="{7CF5FBA5-EF47-4296-A7C7-7613D0E9F9CE}" presName="rootComposite1" presStyleCnt="0"/>
      <dgm:spPr/>
    </dgm:pt>
    <dgm:pt modelId="{12776538-488D-45B6-B460-6B1418AB3D3E}" type="pres">
      <dgm:prSet presAssocID="{7CF5FBA5-EF47-4296-A7C7-7613D0E9F9CE}" presName="rootText1" presStyleLbl="node0" presStyleIdx="4" presStyleCnt="13" custLinFactX="146435" custLinFactY="-185056" custLinFactNeighborX="200000" custLinFactNeighborY="-200000">
        <dgm:presLayoutVars>
          <dgm:chPref val="3"/>
        </dgm:presLayoutVars>
      </dgm:prSet>
      <dgm:spPr/>
      <dgm:t>
        <a:bodyPr/>
        <a:lstStyle/>
        <a:p>
          <a:endParaRPr lang="en-US"/>
        </a:p>
      </dgm:t>
    </dgm:pt>
    <dgm:pt modelId="{3737AD8B-B465-4AC8-90CC-872F5A79A8C5}" type="pres">
      <dgm:prSet presAssocID="{7CF5FBA5-EF47-4296-A7C7-7613D0E9F9CE}" presName="rootConnector1" presStyleLbl="node1" presStyleIdx="0" presStyleCnt="0"/>
      <dgm:spPr/>
      <dgm:t>
        <a:bodyPr/>
        <a:lstStyle/>
        <a:p>
          <a:endParaRPr lang="en-US"/>
        </a:p>
      </dgm:t>
    </dgm:pt>
    <dgm:pt modelId="{72139FEC-8B92-4311-A429-BFDB48EFB516}" type="pres">
      <dgm:prSet presAssocID="{7CF5FBA5-EF47-4296-A7C7-7613D0E9F9CE}" presName="hierChild2" presStyleCnt="0"/>
      <dgm:spPr/>
    </dgm:pt>
    <dgm:pt modelId="{ABD3C6BC-1484-4FE5-8542-97BD91864A2C}" type="pres">
      <dgm:prSet presAssocID="{7CF5FBA5-EF47-4296-A7C7-7613D0E9F9CE}" presName="hierChild3" presStyleCnt="0"/>
      <dgm:spPr/>
    </dgm:pt>
    <dgm:pt modelId="{CD8B0013-608B-40F3-8A16-FFBD0D3E86F9}" type="pres">
      <dgm:prSet presAssocID="{7FC31CCF-5BD8-451F-9438-39487E176FEE}" presName="hierRoot1" presStyleCnt="0">
        <dgm:presLayoutVars>
          <dgm:hierBranch val="init"/>
        </dgm:presLayoutVars>
      </dgm:prSet>
      <dgm:spPr/>
    </dgm:pt>
    <dgm:pt modelId="{7D63D107-E83C-4220-8B3A-136C52D4BD28}" type="pres">
      <dgm:prSet presAssocID="{7FC31CCF-5BD8-451F-9438-39487E176FEE}" presName="rootComposite1" presStyleCnt="0"/>
      <dgm:spPr/>
    </dgm:pt>
    <dgm:pt modelId="{B5890C6D-65FC-452B-A3F9-79E3D955B5A6}" type="pres">
      <dgm:prSet presAssocID="{7FC31CCF-5BD8-451F-9438-39487E176FEE}" presName="rootText1" presStyleLbl="node0" presStyleIdx="5" presStyleCnt="13" custLinFactX="-100000" custLinFactY="200000" custLinFactNeighborX="-163364" custLinFactNeighborY="276295">
        <dgm:presLayoutVars>
          <dgm:chPref val="3"/>
        </dgm:presLayoutVars>
      </dgm:prSet>
      <dgm:spPr/>
      <dgm:t>
        <a:bodyPr/>
        <a:lstStyle/>
        <a:p>
          <a:endParaRPr lang="en-US"/>
        </a:p>
      </dgm:t>
    </dgm:pt>
    <dgm:pt modelId="{91CF1825-2A39-4AD3-9063-BEFBD912BE2E}" type="pres">
      <dgm:prSet presAssocID="{7FC31CCF-5BD8-451F-9438-39487E176FEE}" presName="rootConnector1" presStyleLbl="node1" presStyleIdx="0" presStyleCnt="0"/>
      <dgm:spPr/>
      <dgm:t>
        <a:bodyPr/>
        <a:lstStyle/>
        <a:p>
          <a:endParaRPr lang="en-US"/>
        </a:p>
      </dgm:t>
    </dgm:pt>
    <dgm:pt modelId="{09E75BDF-8FB7-457C-9443-FB9B64D47CA5}" type="pres">
      <dgm:prSet presAssocID="{7FC31CCF-5BD8-451F-9438-39487E176FEE}" presName="hierChild2" presStyleCnt="0"/>
      <dgm:spPr/>
    </dgm:pt>
    <dgm:pt modelId="{10305D0E-FF37-4A3E-9441-5DADC795CFEB}" type="pres">
      <dgm:prSet presAssocID="{7FC31CCF-5BD8-451F-9438-39487E176FEE}" presName="hierChild3" presStyleCnt="0"/>
      <dgm:spPr/>
    </dgm:pt>
    <dgm:pt modelId="{29D2650C-F68E-42DD-9D53-761A57004F99}" type="pres">
      <dgm:prSet presAssocID="{A78B8823-A3C6-43B1-BE8B-E81FF951B91E}" presName="hierRoot1" presStyleCnt="0">
        <dgm:presLayoutVars>
          <dgm:hierBranch val="init"/>
        </dgm:presLayoutVars>
      </dgm:prSet>
      <dgm:spPr/>
    </dgm:pt>
    <dgm:pt modelId="{23B1F901-9410-444D-A945-427EC8C6E22B}" type="pres">
      <dgm:prSet presAssocID="{A78B8823-A3C6-43B1-BE8B-E81FF951B91E}" presName="rootComposite1" presStyleCnt="0"/>
      <dgm:spPr/>
    </dgm:pt>
    <dgm:pt modelId="{7F426B01-C22A-4CE4-B9C0-3B2B40261EDB}" type="pres">
      <dgm:prSet presAssocID="{A78B8823-A3C6-43B1-BE8B-E81FF951B91E}" presName="rootText1" presStyleLbl="node0" presStyleIdx="6" presStyleCnt="13" custLinFactX="134364" custLinFactY="200000" custLinFactNeighborX="200000" custLinFactNeighborY="276295">
        <dgm:presLayoutVars>
          <dgm:chPref val="3"/>
        </dgm:presLayoutVars>
      </dgm:prSet>
      <dgm:spPr/>
      <dgm:t>
        <a:bodyPr/>
        <a:lstStyle/>
        <a:p>
          <a:endParaRPr lang="en-US"/>
        </a:p>
      </dgm:t>
    </dgm:pt>
    <dgm:pt modelId="{070A8D12-8186-4730-A4FC-C8B4037F5555}" type="pres">
      <dgm:prSet presAssocID="{A78B8823-A3C6-43B1-BE8B-E81FF951B91E}" presName="rootConnector1" presStyleLbl="node1" presStyleIdx="0" presStyleCnt="0"/>
      <dgm:spPr/>
      <dgm:t>
        <a:bodyPr/>
        <a:lstStyle/>
        <a:p>
          <a:endParaRPr lang="en-US"/>
        </a:p>
      </dgm:t>
    </dgm:pt>
    <dgm:pt modelId="{506FBBC6-26AB-4E1D-829C-D8BCD67FC978}" type="pres">
      <dgm:prSet presAssocID="{A78B8823-A3C6-43B1-BE8B-E81FF951B91E}" presName="hierChild2" presStyleCnt="0"/>
      <dgm:spPr/>
    </dgm:pt>
    <dgm:pt modelId="{800324EF-3159-4BC3-AA44-89E4EEC1959D}" type="pres">
      <dgm:prSet presAssocID="{A78B8823-A3C6-43B1-BE8B-E81FF951B91E}" presName="hierChild3" presStyleCnt="0"/>
      <dgm:spPr/>
    </dgm:pt>
    <dgm:pt modelId="{FAEE2D67-A35A-4064-BF9B-36F9140C25E4}" type="pres">
      <dgm:prSet presAssocID="{D1ADBF7F-D88A-4326-90E9-BBC13988FB91}" presName="hierRoot1" presStyleCnt="0">
        <dgm:presLayoutVars>
          <dgm:hierBranch val="init"/>
        </dgm:presLayoutVars>
      </dgm:prSet>
      <dgm:spPr/>
    </dgm:pt>
    <dgm:pt modelId="{361DC88B-BA0C-47C3-A44D-239D3432AD8B}" type="pres">
      <dgm:prSet presAssocID="{D1ADBF7F-D88A-4326-90E9-BBC13988FB91}" presName="rootComposite1" presStyleCnt="0"/>
      <dgm:spPr/>
    </dgm:pt>
    <dgm:pt modelId="{9FDE533E-BDEB-4774-88DD-1FA772DF23B2}" type="pres">
      <dgm:prSet presAssocID="{D1ADBF7F-D88A-4326-90E9-BBC13988FB91}" presName="rootText1" presStyleLbl="node0" presStyleIdx="7" presStyleCnt="13" custLinFactY="200000" custLinFactNeighborX="-17338" custLinFactNeighborY="276295">
        <dgm:presLayoutVars>
          <dgm:chPref val="3"/>
        </dgm:presLayoutVars>
      </dgm:prSet>
      <dgm:spPr/>
      <dgm:t>
        <a:bodyPr/>
        <a:lstStyle/>
        <a:p>
          <a:endParaRPr lang="en-US"/>
        </a:p>
      </dgm:t>
    </dgm:pt>
    <dgm:pt modelId="{39795C91-797F-4C82-8C36-CDF4BE190359}" type="pres">
      <dgm:prSet presAssocID="{D1ADBF7F-D88A-4326-90E9-BBC13988FB91}" presName="rootConnector1" presStyleLbl="node1" presStyleIdx="0" presStyleCnt="0"/>
      <dgm:spPr/>
      <dgm:t>
        <a:bodyPr/>
        <a:lstStyle/>
        <a:p>
          <a:endParaRPr lang="en-US"/>
        </a:p>
      </dgm:t>
    </dgm:pt>
    <dgm:pt modelId="{39E33769-68C9-47AA-8F36-1DF5C16178CF}" type="pres">
      <dgm:prSet presAssocID="{D1ADBF7F-D88A-4326-90E9-BBC13988FB91}" presName="hierChild2" presStyleCnt="0"/>
      <dgm:spPr/>
    </dgm:pt>
    <dgm:pt modelId="{9F962AEB-5AC0-4DED-BB18-E15FA1BA532B}" type="pres">
      <dgm:prSet presAssocID="{D1ADBF7F-D88A-4326-90E9-BBC13988FB91}" presName="hierChild3" presStyleCnt="0"/>
      <dgm:spPr/>
    </dgm:pt>
    <dgm:pt modelId="{518FF3BD-9FDD-4F3A-80BB-B9737B1372E7}" type="pres">
      <dgm:prSet presAssocID="{1B615C98-B84D-4399-8700-E7AEAF0A1133}" presName="hierRoot1" presStyleCnt="0">
        <dgm:presLayoutVars>
          <dgm:hierBranch val="init"/>
        </dgm:presLayoutVars>
      </dgm:prSet>
      <dgm:spPr/>
    </dgm:pt>
    <dgm:pt modelId="{8A74BCD9-088D-49E5-A7BA-27C5FDF275F6}" type="pres">
      <dgm:prSet presAssocID="{1B615C98-B84D-4399-8700-E7AEAF0A1133}" presName="rootComposite1" presStyleCnt="0"/>
      <dgm:spPr/>
    </dgm:pt>
    <dgm:pt modelId="{B83B2CCB-5342-4BAB-99D9-21CDAE5B92E2}" type="pres">
      <dgm:prSet presAssocID="{1B615C98-B84D-4399-8700-E7AEAF0A1133}" presName="rootText1" presStyleLbl="node0" presStyleIdx="8" presStyleCnt="13" custLinFactX="-111218" custLinFactY="-100000" custLinFactNeighborX="-200000" custLinFactNeighborY="-151066">
        <dgm:presLayoutVars>
          <dgm:chPref val="3"/>
        </dgm:presLayoutVars>
      </dgm:prSet>
      <dgm:spPr/>
      <dgm:t>
        <a:bodyPr/>
        <a:lstStyle/>
        <a:p>
          <a:endParaRPr lang="en-US"/>
        </a:p>
      </dgm:t>
    </dgm:pt>
    <dgm:pt modelId="{52B6E596-0037-480C-84D1-7AC5BB44269B}" type="pres">
      <dgm:prSet presAssocID="{1B615C98-B84D-4399-8700-E7AEAF0A1133}" presName="rootConnector1" presStyleLbl="node1" presStyleIdx="0" presStyleCnt="0"/>
      <dgm:spPr/>
      <dgm:t>
        <a:bodyPr/>
        <a:lstStyle/>
        <a:p>
          <a:endParaRPr lang="en-US"/>
        </a:p>
      </dgm:t>
    </dgm:pt>
    <dgm:pt modelId="{51AA7446-5800-4D98-8843-C3B9A108FC5E}" type="pres">
      <dgm:prSet presAssocID="{1B615C98-B84D-4399-8700-E7AEAF0A1133}" presName="hierChild2" presStyleCnt="0"/>
      <dgm:spPr/>
    </dgm:pt>
    <dgm:pt modelId="{C3A31093-BDF9-4B5A-A4AC-7040617ACD99}" type="pres">
      <dgm:prSet presAssocID="{1B615C98-B84D-4399-8700-E7AEAF0A1133}" presName="hierChild3" presStyleCnt="0"/>
      <dgm:spPr/>
    </dgm:pt>
    <dgm:pt modelId="{8F794D4B-E1D8-4774-B2DF-0D1706EF6C84}" type="pres">
      <dgm:prSet presAssocID="{1B302D4E-736F-4DD5-90E1-AEE118302E83}" presName="hierRoot1" presStyleCnt="0">
        <dgm:presLayoutVars>
          <dgm:hierBranch val="init"/>
        </dgm:presLayoutVars>
      </dgm:prSet>
      <dgm:spPr/>
    </dgm:pt>
    <dgm:pt modelId="{4200F5F6-4A6B-443E-8C46-CDA9583F8600}" type="pres">
      <dgm:prSet presAssocID="{1B302D4E-736F-4DD5-90E1-AEE118302E83}" presName="rootComposite1" presStyleCnt="0"/>
      <dgm:spPr/>
    </dgm:pt>
    <dgm:pt modelId="{CA70DA86-C777-47F2-9626-2784E7EC752E}" type="pres">
      <dgm:prSet presAssocID="{1B302D4E-736F-4DD5-90E1-AEE118302E83}" presName="rootText1" presStyleLbl="node0" presStyleIdx="9" presStyleCnt="13" custLinFactX="-200000" custLinFactY="-244545" custLinFactNeighborX="-229022" custLinFactNeighborY="-300000">
        <dgm:presLayoutVars>
          <dgm:chPref val="3"/>
        </dgm:presLayoutVars>
      </dgm:prSet>
      <dgm:spPr/>
      <dgm:t>
        <a:bodyPr/>
        <a:lstStyle/>
        <a:p>
          <a:endParaRPr lang="en-US"/>
        </a:p>
      </dgm:t>
    </dgm:pt>
    <dgm:pt modelId="{D2DF8C02-AAF7-4A69-B1E6-96B9D03A4D67}" type="pres">
      <dgm:prSet presAssocID="{1B302D4E-736F-4DD5-90E1-AEE118302E83}" presName="rootConnector1" presStyleLbl="node1" presStyleIdx="0" presStyleCnt="0"/>
      <dgm:spPr/>
      <dgm:t>
        <a:bodyPr/>
        <a:lstStyle/>
        <a:p>
          <a:endParaRPr lang="en-US"/>
        </a:p>
      </dgm:t>
    </dgm:pt>
    <dgm:pt modelId="{11C67649-E2C7-4824-A6A2-B10166F4F564}" type="pres">
      <dgm:prSet presAssocID="{1B302D4E-736F-4DD5-90E1-AEE118302E83}" presName="hierChild2" presStyleCnt="0"/>
      <dgm:spPr/>
    </dgm:pt>
    <dgm:pt modelId="{6FD5D711-D489-4F7E-B75C-DD7F66E95458}" type="pres">
      <dgm:prSet presAssocID="{1B302D4E-736F-4DD5-90E1-AEE118302E83}" presName="hierChild3" presStyleCnt="0"/>
      <dgm:spPr/>
    </dgm:pt>
    <dgm:pt modelId="{F2CFBF9D-8F4B-4B60-8B2C-D9594FF02506}" type="pres">
      <dgm:prSet presAssocID="{CDE1102C-27A0-4601-BA88-E51604239662}" presName="hierRoot1" presStyleCnt="0">
        <dgm:presLayoutVars>
          <dgm:hierBranch val="init"/>
        </dgm:presLayoutVars>
      </dgm:prSet>
      <dgm:spPr/>
    </dgm:pt>
    <dgm:pt modelId="{3E98F3D7-8776-4705-BB75-5EEBF5562919}" type="pres">
      <dgm:prSet presAssocID="{CDE1102C-27A0-4601-BA88-E51604239662}" presName="rootComposite1" presStyleCnt="0"/>
      <dgm:spPr/>
    </dgm:pt>
    <dgm:pt modelId="{E44A4842-9A28-47D2-8E92-479A32218655}" type="pres">
      <dgm:prSet presAssocID="{CDE1102C-27A0-4601-BA88-E51604239662}" presName="rootText1" presStyleLbl="node0" presStyleIdx="10" presStyleCnt="13" custLinFactX="-253218" custLinFactY="-14188" custLinFactNeighborX="-300000" custLinFactNeighborY="-100000">
        <dgm:presLayoutVars>
          <dgm:chPref val="3"/>
        </dgm:presLayoutVars>
      </dgm:prSet>
      <dgm:spPr/>
      <dgm:t>
        <a:bodyPr/>
        <a:lstStyle/>
        <a:p>
          <a:endParaRPr lang="en-US"/>
        </a:p>
      </dgm:t>
    </dgm:pt>
    <dgm:pt modelId="{6AE740A2-A747-42D4-AB42-9C27B7248460}" type="pres">
      <dgm:prSet presAssocID="{CDE1102C-27A0-4601-BA88-E51604239662}" presName="rootConnector1" presStyleLbl="node1" presStyleIdx="0" presStyleCnt="0"/>
      <dgm:spPr/>
      <dgm:t>
        <a:bodyPr/>
        <a:lstStyle/>
        <a:p>
          <a:endParaRPr lang="en-US"/>
        </a:p>
      </dgm:t>
    </dgm:pt>
    <dgm:pt modelId="{B26E741E-1ADB-4A36-A8E5-81739237CFF2}" type="pres">
      <dgm:prSet presAssocID="{CDE1102C-27A0-4601-BA88-E51604239662}" presName="hierChild2" presStyleCnt="0"/>
      <dgm:spPr/>
    </dgm:pt>
    <dgm:pt modelId="{6053742F-A160-4530-915D-B13D15E8BA3C}" type="pres">
      <dgm:prSet presAssocID="{CDE1102C-27A0-4601-BA88-E51604239662}" presName="hierChild3" presStyleCnt="0"/>
      <dgm:spPr/>
    </dgm:pt>
    <dgm:pt modelId="{61424680-7E03-428A-8410-E483421828AA}" type="pres">
      <dgm:prSet presAssocID="{0CD3BD84-A7DB-4F33-BDE0-FAC897E832A7}" presName="hierRoot1" presStyleCnt="0">
        <dgm:presLayoutVars>
          <dgm:hierBranch val="init"/>
        </dgm:presLayoutVars>
      </dgm:prSet>
      <dgm:spPr/>
    </dgm:pt>
    <dgm:pt modelId="{1DF0A6A8-9C9B-44AA-AE6F-BB3F7EC1B4FA}" type="pres">
      <dgm:prSet presAssocID="{0CD3BD84-A7DB-4F33-BDE0-FAC897E832A7}" presName="rootComposite1" presStyleCnt="0"/>
      <dgm:spPr/>
    </dgm:pt>
    <dgm:pt modelId="{A513EB96-32A5-48E3-8612-1CCD008A4588}" type="pres">
      <dgm:prSet presAssocID="{0CD3BD84-A7DB-4F33-BDE0-FAC897E832A7}" presName="rootText1" presStyleLbl="node0" presStyleIdx="11" presStyleCnt="13" custLinFactX="-43847" custLinFactNeighborX="-100000" custLinFactNeighborY="-50000">
        <dgm:presLayoutVars>
          <dgm:chPref val="3"/>
        </dgm:presLayoutVars>
      </dgm:prSet>
      <dgm:spPr/>
      <dgm:t>
        <a:bodyPr/>
        <a:lstStyle/>
        <a:p>
          <a:endParaRPr lang="en-US"/>
        </a:p>
      </dgm:t>
    </dgm:pt>
    <dgm:pt modelId="{ADBFF750-F72D-4FB1-833A-B63F4EC25356}" type="pres">
      <dgm:prSet presAssocID="{0CD3BD84-A7DB-4F33-BDE0-FAC897E832A7}" presName="rootConnector1" presStyleLbl="node1" presStyleIdx="0" presStyleCnt="0"/>
      <dgm:spPr/>
      <dgm:t>
        <a:bodyPr/>
        <a:lstStyle/>
        <a:p>
          <a:endParaRPr lang="en-US"/>
        </a:p>
      </dgm:t>
    </dgm:pt>
    <dgm:pt modelId="{4CCEAA7B-7965-4100-96B8-54A55D0D4142}" type="pres">
      <dgm:prSet presAssocID="{0CD3BD84-A7DB-4F33-BDE0-FAC897E832A7}" presName="hierChild2" presStyleCnt="0"/>
      <dgm:spPr/>
    </dgm:pt>
    <dgm:pt modelId="{B04A6E73-0E07-4B19-B7D7-48AFE1CFF718}" type="pres">
      <dgm:prSet presAssocID="{0CD3BD84-A7DB-4F33-BDE0-FAC897E832A7}" presName="hierChild3" presStyleCnt="0"/>
      <dgm:spPr/>
    </dgm:pt>
    <dgm:pt modelId="{80622CA6-5DC0-4B28-9EEF-BE570A2F2107}" type="pres">
      <dgm:prSet presAssocID="{93DAC91D-5AF8-428E-BA85-E18E1E73504F}" presName="hierRoot1" presStyleCnt="0">
        <dgm:presLayoutVars>
          <dgm:hierBranch val="init"/>
        </dgm:presLayoutVars>
      </dgm:prSet>
      <dgm:spPr/>
    </dgm:pt>
    <dgm:pt modelId="{8453995F-C9E8-44CF-AB3F-1AEAC9E307B7}" type="pres">
      <dgm:prSet presAssocID="{93DAC91D-5AF8-428E-BA85-E18E1E73504F}" presName="rootComposite1" presStyleCnt="0"/>
      <dgm:spPr/>
    </dgm:pt>
    <dgm:pt modelId="{FE610559-5943-4C85-B727-ACD237923750}" type="pres">
      <dgm:prSet presAssocID="{93DAC91D-5AF8-428E-BA85-E18E1E73504F}" presName="rootText1" presStyleLbl="node0" presStyleIdx="12" presStyleCnt="13" custLinFactX="-300000" custLinFactY="-100000" custLinFactNeighborX="-322338" custLinFactNeighborY="-114187">
        <dgm:presLayoutVars>
          <dgm:chPref val="3"/>
        </dgm:presLayoutVars>
      </dgm:prSet>
      <dgm:spPr/>
      <dgm:t>
        <a:bodyPr/>
        <a:lstStyle/>
        <a:p>
          <a:endParaRPr lang="en-US"/>
        </a:p>
      </dgm:t>
    </dgm:pt>
    <dgm:pt modelId="{018F0C6C-DC1E-4065-8984-B11E65EB64ED}" type="pres">
      <dgm:prSet presAssocID="{93DAC91D-5AF8-428E-BA85-E18E1E73504F}" presName="rootConnector1" presStyleLbl="node1" presStyleIdx="0" presStyleCnt="0"/>
      <dgm:spPr/>
      <dgm:t>
        <a:bodyPr/>
        <a:lstStyle/>
        <a:p>
          <a:endParaRPr lang="en-US"/>
        </a:p>
      </dgm:t>
    </dgm:pt>
    <dgm:pt modelId="{79B4FF3A-F93C-4121-91B6-3F34ACFE6703}" type="pres">
      <dgm:prSet presAssocID="{93DAC91D-5AF8-428E-BA85-E18E1E73504F}" presName="hierChild2" presStyleCnt="0"/>
      <dgm:spPr/>
    </dgm:pt>
    <dgm:pt modelId="{2644B056-A147-45F0-9F43-BA97EBFC32F0}" type="pres">
      <dgm:prSet presAssocID="{93DAC91D-5AF8-428E-BA85-E18E1E73504F}" presName="hierChild3" presStyleCnt="0"/>
      <dgm:spPr/>
    </dgm:pt>
  </dgm:ptLst>
  <dgm:cxnLst>
    <dgm:cxn modelId="{76B2330D-1603-4AD9-B82E-510F0836FB8D}" type="presOf" srcId="{41C992AE-C65B-468C-A95E-6486EB2E2618}" destId="{B1C209BC-A81A-4755-903D-9E288BD345BA}" srcOrd="0" destOrd="0" presId="urn:microsoft.com/office/officeart/2005/8/layout/orgChart1"/>
    <dgm:cxn modelId="{54098395-D7DC-4BD8-9B1A-CBF190C1751D}" srcId="{9E84AB68-A175-40B4-997F-919D25FF0681}" destId="{A78B8823-A3C6-43B1-BE8B-E81FF951B91E}" srcOrd="6" destOrd="0" parTransId="{F37E8DBC-9AC1-4EBE-AEDE-3FC016C0C5EF}" sibTransId="{CA210AD1-AA29-4A62-A6B9-D4691FBB816A}"/>
    <dgm:cxn modelId="{1D1452DC-7404-4864-BDEB-9CB219ECBE65}" srcId="{9E84AB68-A175-40B4-997F-919D25FF0681}" destId="{7CF5FBA5-EF47-4296-A7C7-7613D0E9F9CE}" srcOrd="4" destOrd="0" parTransId="{9C870CE9-273B-4770-80EE-321AA3BF4530}" sibTransId="{F83CAC36-8584-4D79-A84F-E13A12D5EC7D}"/>
    <dgm:cxn modelId="{452D0DE9-27AE-467A-B5B6-F14636EB9432}" type="presOf" srcId="{9E84AB68-A175-40B4-997F-919D25FF0681}" destId="{0D88DBEA-3102-468A-B15F-FA4763349678}" srcOrd="0" destOrd="0" presId="urn:microsoft.com/office/officeart/2005/8/layout/orgChart1"/>
    <dgm:cxn modelId="{009A8C7A-A7B1-4E4E-81F4-62303126F7FD}" type="presOf" srcId="{45818900-C1FF-4180-AC36-5A27E391CC65}" destId="{08AA434C-C607-43E9-A6BC-4CDB2FFCE5CC}" srcOrd="0" destOrd="0" presId="urn:microsoft.com/office/officeart/2005/8/layout/orgChart1"/>
    <dgm:cxn modelId="{3A3C358A-DD9B-49B3-852F-107BFB36FE81}" type="presOf" srcId="{CDE1102C-27A0-4601-BA88-E51604239662}" destId="{E44A4842-9A28-47D2-8E92-479A32218655}" srcOrd="0" destOrd="0" presId="urn:microsoft.com/office/officeart/2005/8/layout/orgChart1"/>
    <dgm:cxn modelId="{2BA65AFB-F01D-496E-BF72-F6228E47B746}" type="presOf" srcId="{A78B8823-A3C6-43B1-BE8B-E81FF951B91E}" destId="{7F426B01-C22A-4CE4-B9C0-3B2B40261EDB}" srcOrd="0" destOrd="0" presId="urn:microsoft.com/office/officeart/2005/8/layout/orgChart1"/>
    <dgm:cxn modelId="{78E6D102-5498-479C-8AF5-C58E3CEE32FD}" type="presOf" srcId="{0CD3BD84-A7DB-4F33-BDE0-FAC897E832A7}" destId="{ADBFF750-F72D-4FB1-833A-B63F4EC25356}" srcOrd="1" destOrd="0" presId="urn:microsoft.com/office/officeart/2005/8/layout/orgChart1"/>
    <dgm:cxn modelId="{42822FA7-8816-4070-9860-22B838AE5B11}" srcId="{9E84AB68-A175-40B4-997F-919D25FF0681}" destId="{5B06E175-0A47-4F62-A92A-EDF148DB0BAD}" srcOrd="1" destOrd="0" parTransId="{5F0985B0-59A7-48D3-9645-500EB8EA639B}" sibTransId="{FE628E48-AB19-4A1D-92A4-6F79064E5F41}"/>
    <dgm:cxn modelId="{ECAA1231-6015-4796-BF8F-D80125D4C06B}" type="presOf" srcId="{A78B8823-A3C6-43B1-BE8B-E81FF951B91E}" destId="{070A8D12-8186-4730-A4FC-C8B4037F5555}" srcOrd="1" destOrd="0" presId="urn:microsoft.com/office/officeart/2005/8/layout/orgChart1"/>
    <dgm:cxn modelId="{9C9865AB-77EA-4505-8F0D-8967C611FA10}" type="presOf" srcId="{7CF5FBA5-EF47-4296-A7C7-7613D0E9F9CE}" destId="{12776538-488D-45B6-B460-6B1418AB3D3E}" srcOrd="0" destOrd="0" presId="urn:microsoft.com/office/officeart/2005/8/layout/orgChart1"/>
    <dgm:cxn modelId="{A3F7FE79-4985-4CE3-9709-73A869F85148}" srcId="{9E84AB68-A175-40B4-997F-919D25FF0681}" destId="{93DAC91D-5AF8-428E-BA85-E18E1E73504F}" srcOrd="12" destOrd="0" parTransId="{C62C3099-DE4B-4A9F-87DD-64E1B11F4AE6}" sibTransId="{DEBD03D2-F3C6-4C99-B61D-6C7953377327}"/>
    <dgm:cxn modelId="{BD2BE8FA-E53C-4A0C-ABD1-F93F1B558845}" srcId="{9E84AB68-A175-40B4-997F-919D25FF0681}" destId="{D1ADBF7F-D88A-4326-90E9-BBC13988FB91}" srcOrd="7" destOrd="0" parTransId="{E5C852CC-18EA-4D7F-BAA9-1F0D29BB741D}" sibTransId="{898EDE3C-FEAE-4E16-8F42-814EA322A58E}"/>
    <dgm:cxn modelId="{50BB3906-F5C9-48E4-907E-5F14524A668E}" type="presOf" srcId="{0CD3BD84-A7DB-4F33-BDE0-FAC897E832A7}" destId="{A513EB96-32A5-48E3-8612-1CCD008A4588}" srcOrd="0" destOrd="0" presId="urn:microsoft.com/office/officeart/2005/8/layout/orgChart1"/>
    <dgm:cxn modelId="{DDC6091E-7601-4A21-85C7-094EA0D18E8E}" type="presOf" srcId="{5B06E175-0A47-4F62-A92A-EDF148DB0BAD}" destId="{4CCCDE3A-50E5-4BBC-B1F1-9E4F5ECFBEB1}" srcOrd="0" destOrd="0" presId="urn:microsoft.com/office/officeart/2005/8/layout/orgChart1"/>
    <dgm:cxn modelId="{8F395BE7-2A0D-478E-90F4-05B0DD860C1E}" type="presOf" srcId="{E6EEC5A1-1E04-4C56-AB6A-65E883F30377}" destId="{EDCFF76C-0C33-4754-9BBE-848BC986948D}" srcOrd="1" destOrd="0" presId="urn:microsoft.com/office/officeart/2005/8/layout/orgChart1"/>
    <dgm:cxn modelId="{7E0C9A92-4420-4C98-AEBB-BC4AA31438EC}" type="presOf" srcId="{41C992AE-C65B-468C-A95E-6486EB2E2618}" destId="{0ABB1F2A-0011-4A66-9EF7-923BEF1AA256}" srcOrd="1" destOrd="0" presId="urn:microsoft.com/office/officeart/2005/8/layout/orgChart1"/>
    <dgm:cxn modelId="{87BA7A42-7EEB-4DD6-8D1E-0F8B07CE4F36}" type="presOf" srcId="{7CF5FBA5-EF47-4296-A7C7-7613D0E9F9CE}" destId="{3737AD8B-B465-4AC8-90CC-872F5A79A8C5}" srcOrd="1" destOrd="0" presId="urn:microsoft.com/office/officeart/2005/8/layout/orgChart1"/>
    <dgm:cxn modelId="{20EC4B78-73E2-4CF9-B20B-061DF251D204}" srcId="{9E84AB68-A175-40B4-997F-919D25FF0681}" destId="{0CD3BD84-A7DB-4F33-BDE0-FAC897E832A7}" srcOrd="11" destOrd="0" parTransId="{195FFEF8-BA81-412C-96FE-EC7F3A2E69DC}" sibTransId="{07618CF7-B91A-40DC-A7CC-81F830E9EA29}"/>
    <dgm:cxn modelId="{3D4A50B0-0ABF-4CBF-BAF2-8AA4583148C1}" type="presOf" srcId="{93DAC91D-5AF8-428E-BA85-E18E1E73504F}" destId="{FE610559-5943-4C85-B727-ACD237923750}" srcOrd="0" destOrd="0" presId="urn:microsoft.com/office/officeart/2005/8/layout/orgChart1"/>
    <dgm:cxn modelId="{2B843DF9-CD01-4FA6-8BE4-9ABA6C530FE7}" type="presOf" srcId="{7FC31CCF-5BD8-451F-9438-39487E176FEE}" destId="{91CF1825-2A39-4AD3-9063-BEFBD912BE2E}" srcOrd="1" destOrd="0" presId="urn:microsoft.com/office/officeart/2005/8/layout/orgChart1"/>
    <dgm:cxn modelId="{446AAE62-5A49-470B-AFF2-CC2076D5EFB6}" type="presOf" srcId="{D1ADBF7F-D88A-4326-90E9-BBC13988FB91}" destId="{9FDE533E-BDEB-4774-88DD-1FA772DF23B2}" srcOrd="0" destOrd="0" presId="urn:microsoft.com/office/officeart/2005/8/layout/orgChart1"/>
    <dgm:cxn modelId="{03DD9C9E-D67A-4605-80F1-3AD3A64FCA22}" type="presOf" srcId="{CDE1102C-27A0-4601-BA88-E51604239662}" destId="{6AE740A2-A747-42D4-AB42-9C27B7248460}" srcOrd="1" destOrd="0" presId="urn:microsoft.com/office/officeart/2005/8/layout/orgChart1"/>
    <dgm:cxn modelId="{8953673A-F5DF-453D-A0CE-92FBA0E81538}" type="presOf" srcId="{1B302D4E-736F-4DD5-90E1-AEE118302E83}" destId="{CA70DA86-C777-47F2-9626-2784E7EC752E}" srcOrd="0" destOrd="0" presId="urn:microsoft.com/office/officeart/2005/8/layout/orgChart1"/>
    <dgm:cxn modelId="{B51619BD-FFCE-493C-A1F3-07DC84BC5452}" srcId="{9E84AB68-A175-40B4-997F-919D25FF0681}" destId="{CDE1102C-27A0-4601-BA88-E51604239662}" srcOrd="10" destOrd="0" parTransId="{04F21C46-DD1B-4BF8-BC6B-C994E161571C}" sibTransId="{90436AE3-8F1B-4EF2-98AF-0898D9AAA988}"/>
    <dgm:cxn modelId="{BA4A96FF-41D7-4A50-A8A2-35EB27735E93}" type="presOf" srcId="{1B302D4E-736F-4DD5-90E1-AEE118302E83}" destId="{D2DF8C02-AAF7-4A69-B1E6-96B9D03A4D67}" srcOrd="1" destOrd="0" presId="urn:microsoft.com/office/officeart/2005/8/layout/orgChart1"/>
    <dgm:cxn modelId="{9792B1F8-F5E3-4A5A-AE99-17281F080989}" type="presOf" srcId="{1B615C98-B84D-4399-8700-E7AEAF0A1133}" destId="{B83B2CCB-5342-4BAB-99D9-21CDAE5B92E2}" srcOrd="0" destOrd="0" presId="urn:microsoft.com/office/officeart/2005/8/layout/orgChart1"/>
    <dgm:cxn modelId="{D81B879F-4DD6-463B-BF9A-7A8B6D51AE4A}" srcId="{9E84AB68-A175-40B4-997F-919D25FF0681}" destId="{41C992AE-C65B-468C-A95E-6486EB2E2618}" srcOrd="3" destOrd="0" parTransId="{33D49588-68E4-4352-8C31-ABC9A6018675}" sibTransId="{051EBC4C-9CDC-4DF5-B606-CBC1990BDC64}"/>
    <dgm:cxn modelId="{1184A2FF-6C85-4B4A-8FC0-DA4F57F6C4DB}" type="presOf" srcId="{93DAC91D-5AF8-428E-BA85-E18E1E73504F}" destId="{018F0C6C-DC1E-4065-8984-B11E65EB64ED}" srcOrd="1" destOrd="0" presId="urn:microsoft.com/office/officeart/2005/8/layout/orgChart1"/>
    <dgm:cxn modelId="{D6269DDB-7608-4C08-A9B5-7869AC992D23}" srcId="{9E84AB68-A175-40B4-997F-919D25FF0681}" destId="{1B615C98-B84D-4399-8700-E7AEAF0A1133}" srcOrd="8" destOrd="0" parTransId="{118A8FF4-C395-4BF2-BE4E-106AD3C0AEFE}" sibTransId="{D9A29F65-C94D-4CF1-A529-0597C2F07CA0}"/>
    <dgm:cxn modelId="{338DB9C6-B0E7-4F77-9307-9772578F920E}" type="presOf" srcId="{1B615C98-B84D-4399-8700-E7AEAF0A1133}" destId="{52B6E596-0037-480C-84D1-7AC5BB44269B}" srcOrd="1" destOrd="0" presId="urn:microsoft.com/office/officeart/2005/8/layout/orgChart1"/>
    <dgm:cxn modelId="{9FEA54A9-C9AA-4D4C-B338-5CFC286E86CE}" srcId="{9E84AB68-A175-40B4-997F-919D25FF0681}" destId="{45818900-C1FF-4180-AC36-5A27E391CC65}" srcOrd="0" destOrd="0" parTransId="{F156B1AB-B150-431F-9C09-CDD5A950C3DA}" sibTransId="{E69A3EFB-07A8-407A-B7C0-109ECE2D4D7A}"/>
    <dgm:cxn modelId="{2760CA7B-7B2C-49DB-9DB1-807311BD643A}" type="presOf" srcId="{E6EEC5A1-1E04-4C56-AB6A-65E883F30377}" destId="{A22108C9-ADA4-4DAD-B647-0946115CD398}" srcOrd="0" destOrd="0" presId="urn:microsoft.com/office/officeart/2005/8/layout/orgChart1"/>
    <dgm:cxn modelId="{76C3517D-1B80-4150-8DF9-96DDDAE5EBD9}" srcId="{9E84AB68-A175-40B4-997F-919D25FF0681}" destId="{E6EEC5A1-1E04-4C56-AB6A-65E883F30377}" srcOrd="2" destOrd="0" parTransId="{EFC44DEC-A1AD-456A-9315-2627D4208A31}" sibTransId="{FB904EF6-048F-417D-8A49-89E31A3FA65E}"/>
    <dgm:cxn modelId="{FDEFA510-A842-4265-AFAD-C57D287A147E}" type="presOf" srcId="{D1ADBF7F-D88A-4326-90E9-BBC13988FB91}" destId="{39795C91-797F-4C82-8C36-CDF4BE190359}" srcOrd="1" destOrd="0" presId="urn:microsoft.com/office/officeart/2005/8/layout/orgChart1"/>
    <dgm:cxn modelId="{F77A7A8A-BA0F-4672-87C9-BC2FD3E3B88A}" type="presOf" srcId="{5B06E175-0A47-4F62-A92A-EDF148DB0BAD}" destId="{6997C098-F279-4E27-AB4F-3EE05E8802C9}" srcOrd="1" destOrd="0" presId="urn:microsoft.com/office/officeart/2005/8/layout/orgChart1"/>
    <dgm:cxn modelId="{00A630CB-D61E-4F6B-A784-4C9CC73BA7D4}" type="presOf" srcId="{45818900-C1FF-4180-AC36-5A27E391CC65}" destId="{7B5788E0-C2CD-45E7-BD52-95FD2099D2A7}" srcOrd="1" destOrd="0" presId="urn:microsoft.com/office/officeart/2005/8/layout/orgChart1"/>
    <dgm:cxn modelId="{E03CF94A-2190-4538-B3CC-2C4A60B319DC}" srcId="{9E84AB68-A175-40B4-997F-919D25FF0681}" destId="{7FC31CCF-5BD8-451F-9438-39487E176FEE}" srcOrd="5" destOrd="0" parTransId="{48118777-0ED8-464B-8EF7-515B547CA9D8}" sibTransId="{2185FB07-B445-48CA-8110-7B19073DB7A8}"/>
    <dgm:cxn modelId="{FE9A7951-F186-42A2-98C6-A3BC992CC5B5}" type="presOf" srcId="{7FC31CCF-5BD8-451F-9438-39487E176FEE}" destId="{B5890C6D-65FC-452B-A3F9-79E3D955B5A6}" srcOrd="0" destOrd="0" presId="urn:microsoft.com/office/officeart/2005/8/layout/orgChart1"/>
    <dgm:cxn modelId="{9A2AC81C-56BD-4955-9FBD-DF56DD4B5EFD}" srcId="{9E84AB68-A175-40B4-997F-919D25FF0681}" destId="{1B302D4E-736F-4DD5-90E1-AEE118302E83}" srcOrd="9" destOrd="0" parTransId="{FEF1DD81-5C4A-4017-9DA6-6C8665787938}" sibTransId="{7D7B7950-B985-4368-AA48-9C9DFE882C63}"/>
    <dgm:cxn modelId="{6108B5F9-8800-48D5-B07B-39E6CC66F996}" type="presParOf" srcId="{0D88DBEA-3102-468A-B15F-FA4763349678}" destId="{F5B1CC63-B0FA-44E2-B4AB-73189BA8F57C}" srcOrd="0" destOrd="0" presId="urn:microsoft.com/office/officeart/2005/8/layout/orgChart1"/>
    <dgm:cxn modelId="{57536551-F0FF-43BA-8855-F9C6FD74F586}" type="presParOf" srcId="{F5B1CC63-B0FA-44E2-B4AB-73189BA8F57C}" destId="{BADDCBDD-7721-4FFA-9A1C-1233B5D5776A}" srcOrd="0" destOrd="0" presId="urn:microsoft.com/office/officeart/2005/8/layout/orgChart1"/>
    <dgm:cxn modelId="{1350D8AB-0711-4B6B-BCC3-215443E1BAD8}" type="presParOf" srcId="{BADDCBDD-7721-4FFA-9A1C-1233B5D5776A}" destId="{08AA434C-C607-43E9-A6BC-4CDB2FFCE5CC}" srcOrd="0" destOrd="0" presId="urn:microsoft.com/office/officeart/2005/8/layout/orgChart1"/>
    <dgm:cxn modelId="{C8B24646-1A5B-4EB9-B92E-F5D3074445AB}" type="presParOf" srcId="{BADDCBDD-7721-4FFA-9A1C-1233B5D5776A}" destId="{7B5788E0-C2CD-45E7-BD52-95FD2099D2A7}" srcOrd="1" destOrd="0" presId="urn:microsoft.com/office/officeart/2005/8/layout/orgChart1"/>
    <dgm:cxn modelId="{679B57CF-A97B-48B1-9875-C72A3E09C929}" type="presParOf" srcId="{F5B1CC63-B0FA-44E2-B4AB-73189BA8F57C}" destId="{A96786E4-6F5F-4968-AFA5-528923C1C904}" srcOrd="1" destOrd="0" presId="urn:microsoft.com/office/officeart/2005/8/layout/orgChart1"/>
    <dgm:cxn modelId="{9D9FC41B-D93D-4AF2-8DDE-4F8B4229C999}" type="presParOf" srcId="{F5B1CC63-B0FA-44E2-B4AB-73189BA8F57C}" destId="{F564D392-64E6-495C-8998-7B55E2324EAD}" srcOrd="2" destOrd="0" presId="urn:microsoft.com/office/officeart/2005/8/layout/orgChart1"/>
    <dgm:cxn modelId="{C15083BE-E3D3-4989-B860-32A236EC9409}" type="presParOf" srcId="{0D88DBEA-3102-468A-B15F-FA4763349678}" destId="{B1119700-88BB-4CD9-BC14-8C54A4ACC0D4}" srcOrd="1" destOrd="0" presId="urn:microsoft.com/office/officeart/2005/8/layout/orgChart1"/>
    <dgm:cxn modelId="{AD0AF055-CD15-45C4-B88B-53183497DDCC}" type="presParOf" srcId="{B1119700-88BB-4CD9-BC14-8C54A4ACC0D4}" destId="{89339024-B5E8-4BE5-97DC-892CFF6C54A6}" srcOrd="0" destOrd="0" presId="urn:microsoft.com/office/officeart/2005/8/layout/orgChart1"/>
    <dgm:cxn modelId="{8AE3E756-7B95-4B97-AECA-2E27BD37EBD9}" type="presParOf" srcId="{89339024-B5E8-4BE5-97DC-892CFF6C54A6}" destId="{4CCCDE3A-50E5-4BBC-B1F1-9E4F5ECFBEB1}" srcOrd="0" destOrd="0" presId="urn:microsoft.com/office/officeart/2005/8/layout/orgChart1"/>
    <dgm:cxn modelId="{0EDE9006-2FBB-4C60-BB54-30FC48D3D414}" type="presParOf" srcId="{89339024-B5E8-4BE5-97DC-892CFF6C54A6}" destId="{6997C098-F279-4E27-AB4F-3EE05E8802C9}" srcOrd="1" destOrd="0" presId="urn:microsoft.com/office/officeart/2005/8/layout/orgChart1"/>
    <dgm:cxn modelId="{C999313F-7522-497A-9A45-1A700A8B9B26}" type="presParOf" srcId="{B1119700-88BB-4CD9-BC14-8C54A4ACC0D4}" destId="{AEFDC1BF-A4F4-47D1-9E74-623C67D76D8E}" srcOrd="1" destOrd="0" presId="urn:microsoft.com/office/officeart/2005/8/layout/orgChart1"/>
    <dgm:cxn modelId="{D3FBC48E-E729-4589-8690-48B9FC09197C}" type="presParOf" srcId="{B1119700-88BB-4CD9-BC14-8C54A4ACC0D4}" destId="{7557C1F7-D38F-4F2B-B78E-DC50D47C6B13}" srcOrd="2" destOrd="0" presId="urn:microsoft.com/office/officeart/2005/8/layout/orgChart1"/>
    <dgm:cxn modelId="{AC66F5A2-BCC2-43A8-8A09-606D68809407}" type="presParOf" srcId="{0D88DBEA-3102-468A-B15F-FA4763349678}" destId="{80A11BAA-249D-4AC1-B746-3B03846BA792}" srcOrd="2" destOrd="0" presId="urn:microsoft.com/office/officeart/2005/8/layout/orgChart1"/>
    <dgm:cxn modelId="{7D8CA59A-90AE-435B-9500-5BFD1D4B5FB9}" type="presParOf" srcId="{80A11BAA-249D-4AC1-B746-3B03846BA792}" destId="{121C1116-36D3-4A8A-9DFF-AD546252761A}" srcOrd="0" destOrd="0" presId="urn:microsoft.com/office/officeart/2005/8/layout/orgChart1"/>
    <dgm:cxn modelId="{7E451060-DC7B-42A0-8316-3A3544C2AA4B}" type="presParOf" srcId="{121C1116-36D3-4A8A-9DFF-AD546252761A}" destId="{A22108C9-ADA4-4DAD-B647-0946115CD398}" srcOrd="0" destOrd="0" presId="urn:microsoft.com/office/officeart/2005/8/layout/orgChart1"/>
    <dgm:cxn modelId="{1C045E22-FAE5-41FB-BD98-BD1C7C3DB792}" type="presParOf" srcId="{121C1116-36D3-4A8A-9DFF-AD546252761A}" destId="{EDCFF76C-0C33-4754-9BBE-848BC986948D}" srcOrd="1" destOrd="0" presId="urn:microsoft.com/office/officeart/2005/8/layout/orgChart1"/>
    <dgm:cxn modelId="{E2F25492-B745-466C-8B9A-C28B43A0BBDE}" type="presParOf" srcId="{80A11BAA-249D-4AC1-B746-3B03846BA792}" destId="{BB240D85-640B-43AD-8B7A-88B3176B8D2E}" srcOrd="1" destOrd="0" presId="urn:microsoft.com/office/officeart/2005/8/layout/orgChart1"/>
    <dgm:cxn modelId="{74EC9138-671C-44CA-9423-BE8017DD22DF}" type="presParOf" srcId="{80A11BAA-249D-4AC1-B746-3B03846BA792}" destId="{807C9B62-F34F-4EA7-85AA-F0948FBF21C5}" srcOrd="2" destOrd="0" presId="urn:microsoft.com/office/officeart/2005/8/layout/orgChart1"/>
    <dgm:cxn modelId="{CCFA7504-2FCF-4188-814C-BB4F467DFA71}" type="presParOf" srcId="{0D88DBEA-3102-468A-B15F-FA4763349678}" destId="{55BCE7EB-F780-443A-B9E4-8BE1DDF79451}" srcOrd="3" destOrd="0" presId="urn:microsoft.com/office/officeart/2005/8/layout/orgChart1"/>
    <dgm:cxn modelId="{9BD8039E-B28C-4D27-877E-9A433FCC8FF9}" type="presParOf" srcId="{55BCE7EB-F780-443A-B9E4-8BE1DDF79451}" destId="{F457DAFB-D8B3-48BA-867B-E0C4267B7340}" srcOrd="0" destOrd="0" presId="urn:microsoft.com/office/officeart/2005/8/layout/orgChart1"/>
    <dgm:cxn modelId="{0F5226EE-F2F0-485E-92F1-8F3C019E95FA}" type="presParOf" srcId="{F457DAFB-D8B3-48BA-867B-E0C4267B7340}" destId="{B1C209BC-A81A-4755-903D-9E288BD345BA}" srcOrd="0" destOrd="0" presId="urn:microsoft.com/office/officeart/2005/8/layout/orgChart1"/>
    <dgm:cxn modelId="{A69DBB80-92CF-4865-9B20-F5DF90B56B98}" type="presParOf" srcId="{F457DAFB-D8B3-48BA-867B-E0C4267B7340}" destId="{0ABB1F2A-0011-4A66-9EF7-923BEF1AA256}" srcOrd="1" destOrd="0" presId="urn:microsoft.com/office/officeart/2005/8/layout/orgChart1"/>
    <dgm:cxn modelId="{94CC5CFD-0D27-4052-9B3D-764FB755BCA2}" type="presParOf" srcId="{55BCE7EB-F780-443A-B9E4-8BE1DDF79451}" destId="{18227E93-ED72-4B38-8014-C3BED45B05E7}" srcOrd="1" destOrd="0" presId="urn:microsoft.com/office/officeart/2005/8/layout/orgChart1"/>
    <dgm:cxn modelId="{EE70A2FF-60C4-4999-9DA7-4EE5BD076B63}" type="presParOf" srcId="{55BCE7EB-F780-443A-B9E4-8BE1DDF79451}" destId="{C145C4F3-B2F1-4A48-BC26-220AF31C2414}" srcOrd="2" destOrd="0" presId="urn:microsoft.com/office/officeart/2005/8/layout/orgChart1"/>
    <dgm:cxn modelId="{B49A9FFC-5D06-4CCD-AF23-E6A729458580}" type="presParOf" srcId="{0D88DBEA-3102-468A-B15F-FA4763349678}" destId="{120B9C3E-270E-4AF3-A411-50A168334520}" srcOrd="4" destOrd="0" presId="urn:microsoft.com/office/officeart/2005/8/layout/orgChart1"/>
    <dgm:cxn modelId="{9F841EBD-132E-4686-954B-734DDE5023A1}" type="presParOf" srcId="{120B9C3E-270E-4AF3-A411-50A168334520}" destId="{A0D2B62C-584F-444B-A05D-B42775EC32F9}" srcOrd="0" destOrd="0" presId="urn:microsoft.com/office/officeart/2005/8/layout/orgChart1"/>
    <dgm:cxn modelId="{0F06BFC0-36E8-4423-B701-98981DCF4642}" type="presParOf" srcId="{A0D2B62C-584F-444B-A05D-B42775EC32F9}" destId="{12776538-488D-45B6-B460-6B1418AB3D3E}" srcOrd="0" destOrd="0" presId="urn:microsoft.com/office/officeart/2005/8/layout/orgChart1"/>
    <dgm:cxn modelId="{B0CD7CD2-CCEF-4312-AFF6-2753B86830B4}" type="presParOf" srcId="{A0D2B62C-584F-444B-A05D-B42775EC32F9}" destId="{3737AD8B-B465-4AC8-90CC-872F5A79A8C5}" srcOrd="1" destOrd="0" presId="urn:microsoft.com/office/officeart/2005/8/layout/orgChart1"/>
    <dgm:cxn modelId="{A87BA680-7303-42C5-A4EF-018D14521C15}" type="presParOf" srcId="{120B9C3E-270E-4AF3-A411-50A168334520}" destId="{72139FEC-8B92-4311-A429-BFDB48EFB516}" srcOrd="1" destOrd="0" presId="urn:microsoft.com/office/officeart/2005/8/layout/orgChart1"/>
    <dgm:cxn modelId="{4332176F-51DE-49D8-B5A9-A9BE2548F677}" type="presParOf" srcId="{120B9C3E-270E-4AF3-A411-50A168334520}" destId="{ABD3C6BC-1484-4FE5-8542-97BD91864A2C}" srcOrd="2" destOrd="0" presId="urn:microsoft.com/office/officeart/2005/8/layout/orgChart1"/>
    <dgm:cxn modelId="{5E5B0F38-2C1F-47B9-B540-693B139105FB}" type="presParOf" srcId="{0D88DBEA-3102-468A-B15F-FA4763349678}" destId="{CD8B0013-608B-40F3-8A16-FFBD0D3E86F9}" srcOrd="5" destOrd="0" presId="urn:microsoft.com/office/officeart/2005/8/layout/orgChart1"/>
    <dgm:cxn modelId="{5154C7E7-1999-4812-8C79-E1E33C7CBBDB}" type="presParOf" srcId="{CD8B0013-608B-40F3-8A16-FFBD0D3E86F9}" destId="{7D63D107-E83C-4220-8B3A-136C52D4BD28}" srcOrd="0" destOrd="0" presId="urn:microsoft.com/office/officeart/2005/8/layout/orgChart1"/>
    <dgm:cxn modelId="{E1EE6F6D-5645-4CED-9D50-9F8D5248794A}" type="presParOf" srcId="{7D63D107-E83C-4220-8B3A-136C52D4BD28}" destId="{B5890C6D-65FC-452B-A3F9-79E3D955B5A6}" srcOrd="0" destOrd="0" presId="urn:microsoft.com/office/officeart/2005/8/layout/orgChart1"/>
    <dgm:cxn modelId="{F5EEDCD0-EDD5-4C2E-9B67-576E1CDC6108}" type="presParOf" srcId="{7D63D107-E83C-4220-8B3A-136C52D4BD28}" destId="{91CF1825-2A39-4AD3-9063-BEFBD912BE2E}" srcOrd="1" destOrd="0" presId="urn:microsoft.com/office/officeart/2005/8/layout/orgChart1"/>
    <dgm:cxn modelId="{3258A225-72F8-4989-B427-260901BB8E27}" type="presParOf" srcId="{CD8B0013-608B-40F3-8A16-FFBD0D3E86F9}" destId="{09E75BDF-8FB7-457C-9443-FB9B64D47CA5}" srcOrd="1" destOrd="0" presId="urn:microsoft.com/office/officeart/2005/8/layout/orgChart1"/>
    <dgm:cxn modelId="{B24B091A-27BA-4DE8-A0C6-1D19D59C8D7B}" type="presParOf" srcId="{CD8B0013-608B-40F3-8A16-FFBD0D3E86F9}" destId="{10305D0E-FF37-4A3E-9441-5DADC795CFEB}" srcOrd="2" destOrd="0" presId="urn:microsoft.com/office/officeart/2005/8/layout/orgChart1"/>
    <dgm:cxn modelId="{29AAB614-73DF-4C9F-9BB1-E96BBFA7756B}" type="presParOf" srcId="{0D88DBEA-3102-468A-B15F-FA4763349678}" destId="{29D2650C-F68E-42DD-9D53-761A57004F99}" srcOrd="6" destOrd="0" presId="urn:microsoft.com/office/officeart/2005/8/layout/orgChart1"/>
    <dgm:cxn modelId="{B8E593DD-68ED-4C4D-A40F-9B4891A03653}" type="presParOf" srcId="{29D2650C-F68E-42DD-9D53-761A57004F99}" destId="{23B1F901-9410-444D-A945-427EC8C6E22B}" srcOrd="0" destOrd="0" presId="urn:microsoft.com/office/officeart/2005/8/layout/orgChart1"/>
    <dgm:cxn modelId="{4F612073-CADA-4E15-AA24-09A18BF20E00}" type="presParOf" srcId="{23B1F901-9410-444D-A945-427EC8C6E22B}" destId="{7F426B01-C22A-4CE4-B9C0-3B2B40261EDB}" srcOrd="0" destOrd="0" presId="urn:microsoft.com/office/officeart/2005/8/layout/orgChart1"/>
    <dgm:cxn modelId="{70745EB9-A262-4ABB-9191-A6A7C475181B}" type="presParOf" srcId="{23B1F901-9410-444D-A945-427EC8C6E22B}" destId="{070A8D12-8186-4730-A4FC-C8B4037F5555}" srcOrd="1" destOrd="0" presId="urn:microsoft.com/office/officeart/2005/8/layout/orgChart1"/>
    <dgm:cxn modelId="{61E7A0C1-20E2-4711-A090-19576C08AE8A}" type="presParOf" srcId="{29D2650C-F68E-42DD-9D53-761A57004F99}" destId="{506FBBC6-26AB-4E1D-829C-D8BCD67FC978}" srcOrd="1" destOrd="0" presId="urn:microsoft.com/office/officeart/2005/8/layout/orgChart1"/>
    <dgm:cxn modelId="{698A94FB-19AB-48EA-99D1-1726C5CEF8F4}" type="presParOf" srcId="{29D2650C-F68E-42DD-9D53-761A57004F99}" destId="{800324EF-3159-4BC3-AA44-89E4EEC1959D}" srcOrd="2" destOrd="0" presId="urn:microsoft.com/office/officeart/2005/8/layout/orgChart1"/>
    <dgm:cxn modelId="{D3260B7D-5436-443C-8EF7-F1BA105E6F8A}" type="presParOf" srcId="{0D88DBEA-3102-468A-B15F-FA4763349678}" destId="{FAEE2D67-A35A-4064-BF9B-36F9140C25E4}" srcOrd="7" destOrd="0" presId="urn:microsoft.com/office/officeart/2005/8/layout/orgChart1"/>
    <dgm:cxn modelId="{9559C84C-CE5E-4B52-8D3D-5BE12080A3E2}" type="presParOf" srcId="{FAEE2D67-A35A-4064-BF9B-36F9140C25E4}" destId="{361DC88B-BA0C-47C3-A44D-239D3432AD8B}" srcOrd="0" destOrd="0" presId="urn:microsoft.com/office/officeart/2005/8/layout/orgChart1"/>
    <dgm:cxn modelId="{3D7927C9-8A28-461F-929F-E6FFF3D975C8}" type="presParOf" srcId="{361DC88B-BA0C-47C3-A44D-239D3432AD8B}" destId="{9FDE533E-BDEB-4774-88DD-1FA772DF23B2}" srcOrd="0" destOrd="0" presId="urn:microsoft.com/office/officeart/2005/8/layout/orgChart1"/>
    <dgm:cxn modelId="{C79C695C-DDD5-4987-AC5A-774E993ADC1C}" type="presParOf" srcId="{361DC88B-BA0C-47C3-A44D-239D3432AD8B}" destId="{39795C91-797F-4C82-8C36-CDF4BE190359}" srcOrd="1" destOrd="0" presId="urn:microsoft.com/office/officeart/2005/8/layout/orgChart1"/>
    <dgm:cxn modelId="{E490AF70-FA83-4907-AB04-5A0DF8A6339D}" type="presParOf" srcId="{FAEE2D67-A35A-4064-BF9B-36F9140C25E4}" destId="{39E33769-68C9-47AA-8F36-1DF5C16178CF}" srcOrd="1" destOrd="0" presId="urn:microsoft.com/office/officeart/2005/8/layout/orgChart1"/>
    <dgm:cxn modelId="{805F5E24-BBF0-4490-9726-278B59429C08}" type="presParOf" srcId="{FAEE2D67-A35A-4064-BF9B-36F9140C25E4}" destId="{9F962AEB-5AC0-4DED-BB18-E15FA1BA532B}" srcOrd="2" destOrd="0" presId="urn:microsoft.com/office/officeart/2005/8/layout/orgChart1"/>
    <dgm:cxn modelId="{53D404A6-515F-412A-BC22-C33304AC217D}" type="presParOf" srcId="{0D88DBEA-3102-468A-B15F-FA4763349678}" destId="{518FF3BD-9FDD-4F3A-80BB-B9737B1372E7}" srcOrd="8" destOrd="0" presId="urn:microsoft.com/office/officeart/2005/8/layout/orgChart1"/>
    <dgm:cxn modelId="{41C80876-00E1-4888-A669-7C81B2173C1B}" type="presParOf" srcId="{518FF3BD-9FDD-4F3A-80BB-B9737B1372E7}" destId="{8A74BCD9-088D-49E5-A7BA-27C5FDF275F6}" srcOrd="0" destOrd="0" presId="urn:microsoft.com/office/officeart/2005/8/layout/orgChart1"/>
    <dgm:cxn modelId="{CFD2CF70-1A0E-474A-9E42-7CFA53EBB73D}" type="presParOf" srcId="{8A74BCD9-088D-49E5-A7BA-27C5FDF275F6}" destId="{B83B2CCB-5342-4BAB-99D9-21CDAE5B92E2}" srcOrd="0" destOrd="0" presId="urn:microsoft.com/office/officeart/2005/8/layout/orgChart1"/>
    <dgm:cxn modelId="{E8B83871-7BA7-4FF4-B2A6-9867C70EC273}" type="presParOf" srcId="{8A74BCD9-088D-49E5-A7BA-27C5FDF275F6}" destId="{52B6E596-0037-480C-84D1-7AC5BB44269B}" srcOrd="1" destOrd="0" presId="urn:microsoft.com/office/officeart/2005/8/layout/orgChart1"/>
    <dgm:cxn modelId="{93F95A06-5D18-4CA8-8BB5-1FBCBE3C089F}" type="presParOf" srcId="{518FF3BD-9FDD-4F3A-80BB-B9737B1372E7}" destId="{51AA7446-5800-4D98-8843-C3B9A108FC5E}" srcOrd="1" destOrd="0" presId="urn:microsoft.com/office/officeart/2005/8/layout/orgChart1"/>
    <dgm:cxn modelId="{44A1F9BA-5115-4034-B12D-AB158D0A3437}" type="presParOf" srcId="{518FF3BD-9FDD-4F3A-80BB-B9737B1372E7}" destId="{C3A31093-BDF9-4B5A-A4AC-7040617ACD99}" srcOrd="2" destOrd="0" presId="urn:microsoft.com/office/officeart/2005/8/layout/orgChart1"/>
    <dgm:cxn modelId="{4CAFBD6D-F2C4-474B-9C85-279A9CF025D7}" type="presParOf" srcId="{0D88DBEA-3102-468A-B15F-FA4763349678}" destId="{8F794D4B-E1D8-4774-B2DF-0D1706EF6C84}" srcOrd="9" destOrd="0" presId="urn:microsoft.com/office/officeart/2005/8/layout/orgChart1"/>
    <dgm:cxn modelId="{6CD18117-51A8-4673-8674-45C8CD188A73}" type="presParOf" srcId="{8F794D4B-E1D8-4774-B2DF-0D1706EF6C84}" destId="{4200F5F6-4A6B-443E-8C46-CDA9583F8600}" srcOrd="0" destOrd="0" presId="urn:microsoft.com/office/officeart/2005/8/layout/orgChart1"/>
    <dgm:cxn modelId="{4DCC4CF0-3289-4D91-B7F7-B96E7ACDF726}" type="presParOf" srcId="{4200F5F6-4A6B-443E-8C46-CDA9583F8600}" destId="{CA70DA86-C777-47F2-9626-2784E7EC752E}" srcOrd="0" destOrd="0" presId="urn:microsoft.com/office/officeart/2005/8/layout/orgChart1"/>
    <dgm:cxn modelId="{A2C722B6-DF7E-4A7C-B9BB-93CCEABC7542}" type="presParOf" srcId="{4200F5F6-4A6B-443E-8C46-CDA9583F8600}" destId="{D2DF8C02-AAF7-4A69-B1E6-96B9D03A4D67}" srcOrd="1" destOrd="0" presId="urn:microsoft.com/office/officeart/2005/8/layout/orgChart1"/>
    <dgm:cxn modelId="{3AED4189-DA6E-4D9F-8556-C904D7322F1B}" type="presParOf" srcId="{8F794D4B-E1D8-4774-B2DF-0D1706EF6C84}" destId="{11C67649-E2C7-4824-A6A2-B10166F4F564}" srcOrd="1" destOrd="0" presId="urn:microsoft.com/office/officeart/2005/8/layout/orgChart1"/>
    <dgm:cxn modelId="{92735513-6C31-4A02-A6AD-744E1880827D}" type="presParOf" srcId="{8F794D4B-E1D8-4774-B2DF-0D1706EF6C84}" destId="{6FD5D711-D489-4F7E-B75C-DD7F66E95458}" srcOrd="2" destOrd="0" presId="urn:microsoft.com/office/officeart/2005/8/layout/orgChart1"/>
    <dgm:cxn modelId="{EA729744-B95F-456B-A1ED-70E43EA442C8}" type="presParOf" srcId="{0D88DBEA-3102-468A-B15F-FA4763349678}" destId="{F2CFBF9D-8F4B-4B60-8B2C-D9594FF02506}" srcOrd="10" destOrd="0" presId="urn:microsoft.com/office/officeart/2005/8/layout/orgChart1"/>
    <dgm:cxn modelId="{1C17B254-BEE8-4193-9EBE-3289A7B3EC36}" type="presParOf" srcId="{F2CFBF9D-8F4B-4B60-8B2C-D9594FF02506}" destId="{3E98F3D7-8776-4705-BB75-5EEBF5562919}" srcOrd="0" destOrd="0" presId="urn:microsoft.com/office/officeart/2005/8/layout/orgChart1"/>
    <dgm:cxn modelId="{E1A08A89-0E10-4352-9A14-EC6442115DEE}" type="presParOf" srcId="{3E98F3D7-8776-4705-BB75-5EEBF5562919}" destId="{E44A4842-9A28-47D2-8E92-479A32218655}" srcOrd="0" destOrd="0" presId="urn:microsoft.com/office/officeart/2005/8/layout/orgChart1"/>
    <dgm:cxn modelId="{B8136794-07D8-4639-8D28-BD3E0B974FBA}" type="presParOf" srcId="{3E98F3D7-8776-4705-BB75-5EEBF5562919}" destId="{6AE740A2-A747-42D4-AB42-9C27B7248460}" srcOrd="1" destOrd="0" presId="urn:microsoft.com/office/officeart/2005/8/layout/orgChart1"/>
    <dgm:cxn modelId="{CA697D0D-6C4C-41D2-B7AB-B96BA49FD0A2}" type="presParOf" srcId="{F2CFBF9D-8F4B-4B60-8B2C-D9594FF02506}" destId="{B26E741E-1ADB-4A36-A8E5-81739237CFF2}" srcOrd="1" destOrd="0" presId="urn:microsoft.com/office/officeart/2005/8/layout/orgChart1"/>
    <dgm:cxn modelId="{1A5E6EDB-14E7-4733-81C9-F27E48167A47}" type="presParOf" srcId="{F2CFBF9D-8F4B-4B60-8B2C-D9594FF02506}" destId="{6053742F-A160-4530-915D-B13D15E8BA3C}" srcOrd="2" destOrd="0" presId="urn:microsoft.com/office/officeart/2005/8/layout/orgChart1"/>
    <dgm:cxn modelId="{A825F914-6882-42CF-BD45-4057313B58EE}" type="presParOf" srcId="{0D88DBEA-3102-468A-B15F-FA4763349678}" destId="{61424680-7E03-428A-8410-E483421828AA}" srcOrd="11" destOrd="0" presId="urn:microsoft.com/office/officeart/2005/8/layout/orgChart1"/>
    <dgm:cxn modelId="{00AC9EF4-CDF6-4ECD-9DBE-CA5640FC18AD}" type="presParOf" srcId="{61424680-7E03-428A-8410-E483421828AA}" destId="{1DF0A6A8-9C9B-44AA-AE6F-BB3F7EC1B4FA}" srcOrd="0" destOrd="0" presId="urn:microsoft.com/office/officeart/2005/8/layout/orgChart1"/>
    <dgm:cxn modelId="{A399049F-B1A4-4FE4-AFFB-E0F1C81E3A57}" type="presParOf" srcId="{1DF0A6A8-9C9B-44AA-AE6F-BB3F7EC1B4FA}" destId="{A513EB96-32A5-48E3-8612-1CCD008A4588}" srcOrd="0" destOrd="0" presId="urn:microsoft.com/office/officeart/2005/8/layout/orgChart1"/>
    <dgm:cxn modelId="{8E205BB5-3DE8-4785-9154-0747BB440EEB}" type="presParOf" srcId="{1DF0A6A8-9C9B-44AA-AE6F-BB3F7EC1B4FA}" destId="{ADBFF750-F72D-4FB1-833A-B63F4EC25356}" srcOrd="1" destOrd="0" presId="urn:microsoft.com/office/officeart/2005/8/layout/orgChart1"/>
    <dgm:cxn modelId="{2F24BB1E-C168-4BF6-9CE4-3AEB4A52582E}" type="presParOf" srcId="{61424680-7E03-428A-8410-E483421828AA}" destId="{4CCEAA7B-7965-4100-96B8-54A55D0D4142}" srcOrd="1" destOrd="0" presId="urn:microsoft.com/office/officeart/2005/8/layout/orgChart1"/>
    <dgm:cxn modelId="{FDBEE529-38B8-43C9-BFD8-AB9011DAEC26}" type="presParOf" srcId="{61424680-7E03-428A-8410-E483421828AA}" destId="{B04A6E73-0E07-4B19-B7D7-48AFE1CFF718}" srcOrd="2" destOrd="0" presId="urn:microsoft.com/office/officeart/2005/8/layout/orgChart1"/>
    <dgm:cxn modelId="{9954938A-33BE-4A35-9ED2-144642E0E9A8}" type="presParOf" srcId="{0D88DBEA-3102-468A-B15F-FA4763349678}" destId="{80622CA6-5DC0-4B28-9EEF-BE570A2F2107}" srcOrd="12" destOrd="0" presId="urn:microsoft.com/office/officeart/2005/8/layout/orgChart1"/>
    <dgm:cxn modelId="{B1B1412C-2FA3-43E5-BE72-95AAAA156993}" type="presParOf" srcId="{80622CA6-5DC0-4B28-9EEF-BE570A2F2107}" destId="{8453995F-C9E8-44CF-AB3F-1AEAC9E307B7}" srcOrd="0" destOrd="0" presId="urn:microsoft.com/office/officeart/2005/8/layout/orgChart1"/>
    <dgm:cxn modelId="{BA0B1FB4-147A-4D0D-B1CD-266BF3471283}" type="presParOf" srcId="{8453995F-C9E8-44CF-AB3F-1AEAC9E307B7}" destId="{FE610559-5943-4C85-B727-ACD237923750}" srcOrd="0" destOrd="0" presId="urn:microsoft.com/office/officeart/2005/8/layout/orgChart1"/>
    <dgm:cxn modelId="{65D040CA-7D6D-4C05-B9F1-B54389D4BB97}" type="presParOf" srcId="{8453995F-C9E8-44CF-AB3F-1AEAC9E307B7}" destId="{018F0C6C-DC1E-4065-8984-B11E65EB64ED}" srcOrd="1" destOrd="0" presId="urn:microsoft.com/office/officeart/2005/8/layout/orgChart1"/>
    <dgm:cxn modelId="{50B20D38-3FD0-46ED-BD8B-29C188C88159}" type="presParOf" srcId="{80622CA6-5DC0-4B28-9EEF-BE570A2F2107}" destId="{79B4FF3A-F93C-4121-91B6-3F34ACFE6703}" srcOrd="1" destOrd="0" presId="urn:microsoft.com/office/officeart/2005/8/layout/orgChart1"/>
    <dgm:cxn modelId="{A78F5DDC-D2EB-443C-9418-84B27967180D}" type="presParOf" srcId="{80622CA6-5DC0-4B28-9EEF-BE570A2F2107}" destId="{2644B056-A147-45F0-9F43-BA97EBFC32F0}"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9E55C-5072-4C55-82CA-CCEFA8129F6C}">
      <dsp:nvSpPr>
        <dsp:cNvPr id="0" name=""/>
        <dsp:cNvSpPr/>
      </dsp:nvSpPr>
      <dsp:spPr>
        <a:xfrm>
          <a:off x="0" y="10391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Mikhail </a:t>
          </a:r>
          <a:r>
            <a:rPr lang="en-US" sz="2100" kern="1200" dirty="0" err="1"/>
            <a:t>emad</a:t>
          </a:r>
          <a:r>
            <a:rPr lang="en-US" sz="2100" kern="1200" dirty="0"/>
            <a:t> </a:t>
          </a:r>
          <a:r>
            <a:rPr lang="en-US" sz="2100" kern="1200" dirty="0" err="1"/>
            <a:t>alber</a:t>
          </a:r>
          <a:r>
            <a:rPr lang="en-US" sz="2100" kern="1200" dirty="0"/>
            <a:t> 20-00682</a:t>
          </a:r>
        </a:p>
      </dsp:txBody>
      <dsp:txXfrm>
        <a:off x="24588" y="128506"/>
        <a:ext cx="4312511" cy="454509"/>
      </dsp:txXfrm>
    </dsp:sp>
    <dsp:sp modelId="{7E56986B-B684-4CF6-A57C-0348FC1C573C}">
      <dsp:nvSpPr>
        <dsp:cNvPr id="0" name=""/>
        <dsp:cNvSpPr/>
      </dsp:nvSpPr>
      <dsp:spPr>
        <a:xfrm>
          <a:off x="0" y="668083"/>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Kerolos </a:t>
          </a:r>
          <a:r>
            <a:rPr lang="en-US" sz="2100" kern="1200" dirty="0" err="1"/>
            <a:t>nabil</a:t>
          </a:r>
          <a:r>
            <a:rPr lang="en-US" sz="2100" kern="1200" dirty="0"/>
            <a:t> </a:t>
          </a:r>
          <a:r>
            <a:rPr lang="en-US" sz="2100" kern="1200" dirty="0" err="1"/>
            <a:t>fahmy</a:t>
          </a:r>
          <a:r>
            <a:rPr lang="en-US" sz="2100" kern="1200" dirty="0"/>
            <a:t> 20-00632</a:t>
          </a:r>
        </a:p>
      </dsp:txBody>
      <dsp:txXfrm>
        <a:off x="24588" y="692671"/>
        <a:ext cx="4312511" cy="454509"/>
      </dsp:txXfrm>
    </dsp:sp>
    <dsp:sp modelId="{A83D86D3-659A-4D8F-ABD9-4CB1168B514B}">
      <dsp:nvSpPr>
        <dsp:cNvPr id="0" name=""/>
        <dsp:cNvSpPr/>
      </dsp:nvSpPr>
      <dsp:spPr>
        <a:xfrm>
          <a:off x="0" y="123224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Mohammed ezat Mahmoud 20-01255</a:t>
          </a:r>
        </a:p>
      </dsp:txBody>
      <dsp:txXfrm>
        <a:off x="24588" y="1256836"/>
        <a:ext cx="4312511" cy="454509"/>
      </dsp:txXfrm>
    </dsp:sp>
    <dsp:sp modelId="{E1EA01B5-0DAE-4681-AD49-9982E7F889F1}">
      <dsp:nvSpPr>
        <dsp:cNvPr id="0" name=""/>
        <dsp:cNvSpPr/>
      </dsp:nvSpPr>
      <dsp:spPr>
        <a:xfrm>
          <a:off x="0" y="1796413"/>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micheal aiman 1900076</a:t>
          </a:r>
        </a:p>
      </dsp:txBody>
      <dsp:txXfrm>
        <a:off x="24588" y="1821001"/>
        <a:ext cx="4312511" cy="454509"/>
      </dsp:txXfrm>
    </dsp:sp>
    <dsp:sp modelId="{64CE08CD-4C06-456C-82EA-AD8B4A044CCB}">
      <dsp:nvSpPr>
        <dsp:cNvPr id="0" name=""/>
        <dsp:cNvSpPr/>
      </dsp:nvSpPr>
      <dsp:spPr>
        <a:xfrm>
          <a:off x="0" y="236057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Micheal Badry Naiem 20-00888</a:t>
          </a:r>
        </a:p>
      </dsp:txBody>
      <dsp:txXfrm>
        <a:off x="24588" y="2385166"/>
        <a:ext cx="4312511" cy="454509"/>
      </dsp:txXfrm>
    </dsp:sp>
    <dsp:sp modelId="{F9B5C5A3-C239-4F73-96C2-C436A27D8F46}">
      <dsp:nvSpPr>
        <dsp:cNvPr id="0" name=""/>
        <dsp:cNvSpPr/>
      </dsp:nvSpPr>
      <dsp:spPr>
        <a:xfrm>
          <a:off x="0" y="2924743"/>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Mohammed hassan gamal 20-00886</a:t>
          </a:r>
        </a:p>
      </dsp:txBody>
      <dsp:txXfrm>
        <a:off x="24588" y="2949331"/>
        <a:ext cx="4312511" cy="454509"/>
      </dsp:txXfrm>
    </dsp:sp>
    <dsp:sp modelId="{67D3DE0C-8EE1-4340-A92F-35C606760A3D}">
      <dsp:nvSpPr>
        <dsp:cNvPr id="0" name=""/>
        <dsp:cNvSpPr/>
      </dsp:nvSpPr>
      <dsp:spPr>
        <a:xfrm>
          <a:off x="0" y="348890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Mina Medhat Abouelghit2000826</a:t>
          </a:r>
        </a:p>
      </dsp:txBody>
      <dsp:txXfrm>
        <a:off x="24588" y="3513496"/>
        <a:ext cx="4312511" cy="454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A434C-C607-43E9-A6BC-4CDB2FFCE5CC}">
      <dsp:nvSpPr>
        <dsp:cNvPr id="0" name=""/>
        <dsp:cNvSpPr/>
      </dsp:nvSpPr>
      <dsp:spPr>
        <a:xfrm>
          <a:off x="6517284" y="1095207"/>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login</a:t>
          </a:r>
        </a:p>
      </dsp:txBody>
      <dsp:txXfrm>
        <a:off x="6517284" y="1095207"/>
        <a:ext cx="785068" cy="392534"/>
      </dsp:txXfrm>
    </dsp:sp>
    <dsp:sp modelId="{4CCCDE3A-50E5-4BBC-B1F1-9E4F5ECFBEB1}">
      <dsp:nvSpPr>
        <dsp:cNvPr id="0" name=""/>
        <dsp:cNvSpPr/>
      </dsp:nvSpPr>
      <dsp:spPr>
        <a:xfrm>
          <a:off x="8419239" y="1113507"/>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Main page</a:t>
          </a:r>
        </a:p>
      </dsp:txBody>
      <dsp:txXfrm>
        <a:off x="8419239" y="1113507"/>
        <a:ext cx="785068" cy="392534"/>
      </dsp:txXfrm>
    </dsp:sp>
    <dsp:sp modelId="{A22108C9-ADA4-4DAD-B647-0946115CD398}">
      <dsp:nvSpPr>
        <dsp:cNvPr id="0" name=""/>
        <dsp:cNvSpPr/>
      </dsp:nvSpPr>
      <dsp:spPr>
        <a:xfrm>
          <a:off x="7213546" y="3286761"/>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BMR</a:t>
          </a:r>
        </a:p>
      </dsp:txBody>
      <dsp:txXfrm>
        <a:off x="7213546" y="3286761"/>
        <a:ext cx="785068" cy="392534"/>
      </dsp:txXfrm>
    </dsp:sp>
    <dsp:sp modelId="{B1C209BC-A81A-4755-903D-9E288BD345BA}">
      <dsp:nvSpPr>
        <dsp:cNvPr id="0" name=""/>
        <dsp:cNvSpPr/>
      </dsp:nvSpPr>
      <dsp:spPr>
        <a:xfrm>
          <a:off x="4408151"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spices</a:t>
          </a:r>
        </a:p>
      </dsp:txBody>
      <dsp:txXfrm>
        <a:off x="4408151" y="5102353"/>
        <a:ext cx="785068" cy="392534"/>
      </dsp:txXfrm>
    </dsp:sp>
    <dsp:sp modelId="{12776538-488D-45B6-B460-6B1418AB3D3E}">
      <dsp:nvSpPr>
        <dsp:cNvPr id="0" name=""/>
        <dsp:cNvSpPr/>
      </dsp:nvSpPr>
      <dsp:spPr>
        <a:xfrm>
          <a:off x="6523353" y="1721256"/>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Sign up</a:t>
          </a:r>
        </a:p>
      </dsp:txBody>
      <dsp:txXfrm>
        <a:off x="6523353" y="1721256"/>
        <a:ext cx="785068" cy="392534"/>
      </dsp:txXfrm>
    </dsp:sp>
    <dsp:sp modelId="{B5890C6D-65FC-452B-A3F9-79E3D955B5A6}">
      <dsp:nvSpPr>
        <dsp:cNvPr id="0" name=""/>
        <dsp:cNvSpPr/>
      </dsp:nvSpPr>
      <dsp:spPr>
        <a:xfrm>
          <a:off x="2685946"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blog</a:t>
          </a:r>
        </a:p>
      </dsp:txBody>
      <dsp:txXfrm>
        <a:off x="2685946" y="5102353"/>
        <a:ext cx="785068" cy="392534"/>
      </dsp:txXfrm>
    </dsp:sp>
    <dsp:sp modelId="{7F426B01-C22A-4CE4-B9C0-3B2B40261EDB}">
      <dsp:nvSpPr>
        <dsp:cNvPr id="0" name=""/>
        <dsp:cNvSpPr/>
      </dsp:nvSpPr>
      <dsp:spPr>
        <a:xfrm>
          <a:off x="8328453"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Contact us</a:t>
          </a:r>
        </a:p>
      </dsp:txBody>
      <dsp:txXfrm>
        <a:off x="8328453" y="5102353"/>
        <a:ext cx="785068" cy="392534"/>
      </dsp:txXfrm>
    </dsp:sp>
    <dsp:sp modelId="{9FDE533E-BDEB-4774-88DD-1FA772DF23B2}">
      <dsp:nvSpPr>
        <dsp:cNvPr id="0" name=""/>
        <dsp:cNvSpPr/>
      </dsp:nvSpPr>
      <dsp:spPr>
        <a:xfrm>
          <a:off x="6517284"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classes</a:t>
          </a:r>
        </a:p>
      </dsp:txBody>
      <dsp:txXfrm>
        <a:off x="6517284" y="5102353"/>
        <a:ext cx="785068" cy="392534"/>
      </dsp:txXfrm>
    </dsp:sp>
    <dsp:sp modelId="{B83B2CCB-5342-4BAB-99D9-21CDAE5B92E2}">
      <dsp:nvSpPr>
        <dsp:cNvPr id="0" name=""/>
        <dsp:cNvSpPr/>
      </dsp:nvSpPr>
      <dsp:spPr>
        <a:xfrm>
          <a:off x="5160058" y="2247212"/>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Admin dashboard</a:t>
          </a:r>
        </a:p>
      </dsp:txBody>
      <dsp:txXfrm>
        <a:off x="5160058" y="2247212"/>
        <a:ext cx="785068" cy="392534"/>
      </dsp:txXfrm>
    </dsp:sp>
    <dsp:sp modelId="{CA70DA86-C777-47F2-9626-2784E7EC752E}">
      <dsp:nvSpPr>
        <dsp:cNvPr id="0" name=""/>
        <dsp:cNvSpPr/>
      </dsp:nvSpPr>
      <dsp:spPr>
        <a:xfrm>
          <a:off x="5185149" y="1095207"/>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User dashboard</a:t>
          </a:r>
        </a:p>
      </dsp:txBody>
      <dsp:txXfrm>
        <a:off x="5185149" y="1095207"/>
        <a:ext cx="785068" cy="392534"/>
      </dsp:txXfrm>
    </dsp:sp>
    <dsp:sp modelId="{E44A4842-9A28-47D2-8E92-479A32218655}">
      <dsp:nvSpPr>
        <dsp:cNvPr id="0" name=""/>
        <dsp:cNvSpPr/>
      </dsp:nvSpPr>
      <dsp:spPr>
        <a:xfrm>
          <a:off x="5160058" y="2784505"/>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a:t>trainer dashboard</a:t>
          </a:r>
          <a:endParaRPr lang="en-US" sz="1300" kern="1200" dirty="0"/>
        </a:p>
      </dsp:txBody>
      <dsp:txXfrm>
        <a:off x="5160058" y="2784505"/>
        <a:ext cx="785068" cy="392534"/>
      </dsp:txXfrm>
    </dsp:sp>
    <dsp:sp modelId="{A513EB96-32A5-48E3-8612-1CCD008A4588}">
      <dsp:nvSpPr>
        <dsp:cNvPr id="0" name=""/>
        <dsp:cNvSpPr/>
      </dsp:nvSpPr>
      <dsp:spPr>
        <a:xfrm>
          <a:off x="9323834" y="3036465"/>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shop</a:t>
          </a:r>
        </a:p>
      </dsp:txBody>
      <dsp:txXfrm>
        <a:off x="9323834" y="3036465"/>
        <a:ext cx="785068" cy="392534"/>
      </dsp:txXfrm>
    </dsp:sp>
    <dsp:sp modelId="{FE610559-5943-4C85-B727-ACD237923750}">
      <dsp:nvSpPr>
        <dsp:cNvPr id="0" name=""/>
        <dsp:cNvSpPr/>
      </dsp:nvSpPr>
      <dsp:spPr>
        <a:xfrm>
          <a:off x="6517284" y="2391975"/>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Staff Login</a:t>
          </a:r>
        </a:p>
      </dsp:txBody>
      <dsp:txXfrm>
        <a:off x="6517284" y="2391975"/>
        <a:ext cx="785068" cy="3925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28FA71-3A18-48C0-980F-4B68F7F63042}" type="datetime1">
              <a:rPr lang="en-US" smtClean="0"/>
              <a:t>6/16/2025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8963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6/16/2025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163357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401771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302401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936621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75887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461793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4EDB3-C0E8-45F8-9E1D-1B6C8D1880C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13277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0EC4B-54ED-4041-B552-9BA760FA3DBA}"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4165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C1210E-201E-4473-82AC-2466F5386C38}"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67618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EA198-6CAB-4B8F-B93F-1F9C8C4B6CE7}"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91565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06041F-4525-44D5-AA4F-332294BF1F56}" type="datetime1">
              <a:rPr lang="en-US" smtClean="0"/>
              <a:t>6/16/2025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621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557091-BBDF-4EB9-BA6B-2BB67AC4FC0F}" type="datetime1">
              <a:rPr lang="en-US" smtClean="0"/>
              <a:t>6/16/2025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6283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6B226B-77A6-410C-9796-083F278E0125}" type="datetime1">
              <a:rPr lang="en-US" smtClean="0"/>
              <a:t>6/16/2025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1675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A578B-D289-4C40-8593-3D356C49DA58}" type="datetime1">
              <a:rPr lang="en-US" smtClean="0"/>
              <a:t>6/16/2025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20358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3DFAE3-14DB-48A7-A80F-80DDB072CE3D}" type="datetime1">
              <a:rPr lang="en-US" smtClean="0"/>
              <a:t>6/16/2025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85557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5EAEF-6478-4102-8F5D-A5FE9FC97ACB}" type="datetime1">
              <a:rPr lang="en-US" smtClean="0"/>
              <a:t>6/16/2025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99532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7F45AC6-C491-4585-A584-9CE2AF7D5500}" type="datetime1">
              <a:rPr lang="en-US" smtClean="0"/>
              <a:t>6/16/2025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62754523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6/16/2025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equinox.com/" TargetMode="External"/><Relationship Id="rId7" Type="http://schemas.openxmlformats.org/officeDocument/2006/relationships/hyperlink" Target="https://play.google.com/store/apps/details?id=menloseweight.loseweightappformen.weightlossformen&amp;hl=en-US" TargetMode="External"/><Relationship Id="rId2" Type="http://schemas.openxmlformats.org/officeDocument/2006/relationships/hyperlink" Target="https://www.goldsgym.com/" TargetMode="External"/><Relationship Id="rId1" Type="http://schemas.openxmlformats.org/officeDocument/2006/relationships/slideLayout" Target="../slideLayouts/slideLayout18.xml"/><Relationship Id="rId6" Type="http://schemas.openxmlformats.org/officeDocument/2006/relationships/hyperlink" Target="https://centr.com/" TargetMode="External"/><Relationship Id="rId5" Type="http://schemas.openxmlformats.org/officeDocument/2006/relationships/hyperlink" Target="https://www.muscleandstrength.com/" TargetMode="External"/><Relationship Id="rId4" Type="http://schemas.openxmlformats.org/officeDocument/2006/relationships/hyperlink" Target="https://www.elcoach.m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Dumbbell rack at gym">
            <a:extLst>
              <a:ext uri="{FF2B5EF4-FFF2-40B4-BE49-F238E27FC236}">
                <a16:creationId xmlns="" xmlns:a16="http://schemas.microsoft.com/office/drawing/2014/main" id="{EBB343B2-87E8-C6D2-38F2-A3C45005BD17}"/>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0000"/>
                    </a14:imgEffect>
                    <a14:imgEffect>
                      <a14:brightnessContrast bright="-35000"/>
                    </a14:imgEffect>
                  </a14:imgLayer>
                </a14:imgProps>
              </a:ext>
            </a:extLst>
          </a:blip>
          <a:srcRect b="9274"/>
          <a:stretch>
            <a:fillRect/>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696CC43E-37BA-D796-1A12-B3588A227CB1}"/>
              </a:ext>
            </a:extLst>
          </p:cNvPr>
          <p:cNvSpPr>
            <a:spLocks noGrp="1"/>
          </p:cNvSpPr>
          <p:nvPr>
            <p:ph type="ctrTitle"/>
          </p:nvPr>
        </p:nvSpPr>
        <p:spPr>
          <a:xfrm>
            <a:off x="653590" y="1340522"/>
            <a:ext cx="4470544" cy="3474720"/>
          </a:xfrm>
        </p:spPr>
        <p:txBody>
          <a:bodyPr anchor="b">
            <a:normAutofit/>
          </a:bodyPr>
          <a:lstStyle/>
          <a:p>
            <a:pPr algn="l"/>
            <a:r>
              <a:rPr lang="en-US" dirty="0"/>
              <a:t>Fitness club management system</a:t>
            </a:r>
          </a:p>
        </p:txBody>
      </p:sp>
      <p:sp>
        <p:nvSpPr>
          <p:cNvPr id="3" name="Subtitle 2">
            <a:extLst>
              <a:ext uri="{FF2B5EF4-FFF2-40B4-BE49-F238E27FC236}">
                <a16:creationId xmlns="" xmlns:a16="http://schemas.microsoft.com/office/drawing/2014/main" id="{C505B2DF-0EA7-BA80-DEB9-1931DD4BD1F5}"/>
              </a:ext>
            </a:extLst>
          </p:cNvPr>
          <p:cNvSpPr>
            <a:spLocks noGrp="1"/>
          </p:cNvSpPr>
          <p:nvPr>
            <p:ph type="subTitle" idx="1"/>
          </p:nvPr>
        </p:nvSpPr>
        <p:spPr>
          <a:xfrm>
            <a:off x="753201" y="4815242"/>
            <a:ext cx="4116410" cy="1386840"/>
          </a:xfrm>
        </p:spPr>
        <p:txBody>
          <a:bodyPr anchor="t">
            <a:normAutofit fontScale="92500" lnSpcReduction="10000"/>
          </a:bodyPr>
          <a:lstStyle/>
          <a:p>
            <a:pPr lvl="0"/>
            <a:r>
              <a:rPr lang="en-US" sz="2400" b="1" dirty="0"/>
              <a:t>Under the supervision of </a:t>
            </a:r>
          </a:p>
          <a:p>
            <a:pPr lvl="0"/>
            <a:r>
              <a:rPr lang="en-US" sz="2400" b="1" dirty="0"/>
              <a:t>Dr . Mamdouh Gomaa</a:t>
            </a:r>
          </a:p>
          <a:p>
            <a:pPr lvl="0"/>
            <a:r>
              <a:rPr lang="en-US" sz="2400" b="1" dirty="0"/>
              <a:t>Eng . Samah Essam</a:t>
            </a:r>
          </a:p>
          <a:p>
            <a:pPr algn="l"/>
            <a:endParaRPr lang="en-US" sz="2200" dirty="0"/>
          </a:p>
        </p:txBody>
      </p:sp>
    </p:spTree>
    <p:extLst>
      <p:ext uri="{BB962C8B-B14F-4D97-AF65-F5344CB8AC3E}">
        <p14:creationId xmlns:p14="http://schemas.microsoft.com/office/powerpoint/2010/main" val="268800897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85D679D2-6EC2-3426-8064-92909EA0EBF7}"/>
            </a:ext>
          </a:extLst>
        </p:cNvPr>
        <p:cNvGrpSpPr/>
        <p:nvPr/>
      </p:nvGrpSpPr>
      <p:grpSpPr>
        <a:xfrm>
          <a:off x="0" y="0"/>
          <a:ext cx="0" cy="0"/>
          <a:chOff x="0" y="0"/>
          <a:chExt cx="0" cy="0"/>
        </a:xfrm>
      </p:grpSpPr>
      <p:grpSp>
        <p:nvGrpSpPr>
          <p:cNvPr id="20" name="Group 19">
            <a:extLst>
              <a:ext uri="{FF2B5EF4-FFF2-40B4-BE49-F238E27FC236}">
                <a16:creationId xmlns="" xmlns:a16="http://schemas.microsoft.com/office/drawing/2014/main" id="{B9BDBCFC-59C3-D072-1F7D-99206884040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 xmlns:a16="http://schemas.microsoft.com/office/drawing/2014/main" id="{F258EB37-BAA3-50D8-73AE-16B3F042960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 xmlns:a16="http://schemas.microsoft.com/office/drawing/2014/main" id="{2AF16EF2-1012-1DBA-9CA4-C4E09D7D0B3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 xmlns:a16="http://schemas.microsoft.com/office/drawing/2014/main" id="{7678E9FA-CC66-4BC4-117B-E1AD81131D7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 xmlns:a16="http://schemas.microsoft.com/office/drawing/2014/main" id="{D77B6F31-7886-6AFB-B4E8-F9886570272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 xmlns:a16="http://schemas.microsoft.com/office/drawing/2014/main" id="{B7AD68BA-0736-4439-7259-B7D33240DFE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 xmlns:a16="http://schemas.microsoft.com/office/drawing/2014/main" id="{B8B8FB81-2727-3F2C-F3FE-2C6291F7EAB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 xmlns:a16="http://schemas.microsoft.com/office/drawing/2014/main" id="{483DD536-ED51-DFC6-5AA7-E3F31BC165A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 xmlns:a16="http://schemas.microsoft.com/office/drawing/2014/main" id="{804D6F83-AE3A-8074-F88D-6458148BE9E4}"/>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5465E24A-5E15-18BB-2802-0C4C7AAD59D3}"/>
              </a:ext>
            </a:extLst>
          </p:cNvPr>
          <p:cNvSpPr>
            <a:spLocks noGrp="1"/>
          </p:cNvSpPr>
          <p:nvPr>
            <p:ph type="title"/>
          </p:nvPr>
        </p:nvSpPr>
        <p:spPr>
          <a:xfrm>
            <a:off x="-1417356" y="2120901"/>
            <a:ext cx="8574622" cy="1612114"/>
          </a:xfrm>
        </p:spPr>
        <p:txBody>
          <a:bodyPr vert="horz" lIns="91440" tIns="45720" rIns="91440" bIns="45720" rtlCol="0" anchor="b">
            <a:normAutofit/>
          </a:bodyPr>
          <a:lstStyle/>
          <a:p>
            <a:pPr algn="r"/>
            <a:r>
              <a:rPr lang="en-US" sz="6000" dirty="0"/>
              <a:t>Problem statement</a:t>
            </a:r>
          </a:p>
        </p:txBody>
      </p:sp>
    </p:spTree>
    <p:extLst>
      <p:ext uri="{BB962C8B-B14F-4D97-AF65-F5344CB8AC3E}">
        <p14:creationId xmlns:p14="http://schemas.microsoft.com/office/powerpoint/2010/main" val="38511841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C9A36457-A5F4-4103-A443-02581C0918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Shape 9">
            <a:extLst>
              <a:ext uri="{FF2B5EF4-FFF2-40B4-BE49-F238E27FC236}">
                <a16:creationId xmlns="" xmlns:a16="http://schemas.microsoft.com/office/drawing/2014/main" id="{DC5FB7E8-B636-40FA-BE8D-48145C0F5C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00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p:cNvSpPr>
            <a:spLocks noGrp="1"/>
          </p:cNvSpPr>
          <p:nvPr>
            <p:ph type="title"/>
          </p:nvPr>
        </p:nvSpPr>
        <p:spPr>
          <a:xfrm>
            <a:off x="2376778" y="548640"/>
            <a:ext cx="7157553" cy="1188720"/>
          </a:xfrm>
        </p:spPr>
        <p:txBody>
          <a:bodyPr>
            <a:normAutofit/>
          </a:bodyPr>
          <a:lstStyle/>
          <a:p>
            <a:r>
              <a:rPr lang="en-US" sz="4000" dirty="0">
                <a:solidFill>
                  <a:schemeClr val="tx1">
                    <a:lumMod val="85000"/>
                    <a:lumOff val="15000"/>
                  </a:schemeClr>
                </a:solidFill>
              </a:rPr>
              <a:t>Problem Statement</a:t>
            </a:r>
          </a:p>
        </p:txBody>
      </p:sp>
      <p:sp>
        <p:nvSpPr>
          <p:cNvPr id="3" name="Content Placeholder 2"/>
          <p:cNvSpPr>
            <a:spLocks noGrp="1"/>
          </p:cNvSpPr>
          <p:nvPr>
            <p:ph idx="1"/>
          </p:nvPr>
        </p:nvSpPr>
        <p:spPr>
          <a:xfrm>
            <a:off x="2376778" y="2431766"/>
            <a:ext cx="6822732" cy="2880899"/>
          </a:xfrm>
        </p:spPr>
        <p:txBody>
          <a:bodyPr anchor="ctr">
            <a:normAutofit/>
          </a:bodyPr>
          <a:lstStyle/>
          <a:p>
            <a:pPr marL="0" indent="0">
              <a:lnSpc>
                <a:spcPct val="90000"/>
              </a:lnSpc>
              <a:buNone/>
            </a:pPr>
            <a:r>
              <a:rPr lang="en-US" sz="2000" dirty="0">
                <a:solidFill>
                  <a:schemeClr val="tx1">
                    <a:lumMod val="85000"/>
                    <a:lumOff val="15000"/>
                  </a:schemeClr>
                </a:solidFill>
              </a:rPr>
              <a:t>The problem is there is no</a:t>
            </a:r>
            <a:r>
              <a:rPr lang="ar-EG" sz="2000" dirty="0">
                <a:solidFill>
                  <a:schemeClr val="tx1">
                    <a:lumMod val="85000"/>
                    <a:lumOff val="15000"/>
                  </a:schemeClr>
                </a:solidFill>
              </a:rPr>
              <a:t> </a:t>
            </a:r>
            <a:r>
              <a:rPr lang="en-US" sz="2000" dirty="0">
                <a:solidFill>
                  <a:schemeClr val="tx1">
                    <a:lumMod val="85000"/>
                    <a:lumOff val="15000"/>
                  </a:schemeClr>
                </a:solidFill>
              </a:rPr>
              <a:t>web application that provides many services in on place to make it easier for clients and help them in their fitness journey and no application supporting                   a with AI-Features to help user</a:t>
            </a:r>
            <a:r>
              <a:rPr lang="ar-EG" sz="2000" dirty="0">
                <a:solidFill>
                  <a:schemeClr val="tx1">
                    <a:lumMod val="85000"/>
                    <a:lumOff val="15000"/>
                  </a:schemeClr>
                </a:solidFill>
              </a:rPr>
              <a:t> </a:t>
            </a:r>
            <a:r>
              <a:rPr lang="en-US" sz="2000" dirty="0">
                <a:solidFill>
                  <a:schemeClr val="tx1">
                    <a:lumMod val="85000"/>
                    <a:lumOff val="15000"/>
                  </a:schemeClr>
                </a:solidFill>
              </a:rPr>
              <a:t>To get better performance.</a:t>
            </a:r>
            <a:r>
              <a:rPr lang="ar-EG" sz="2000" dirty="0">
                <a:solidFill>
                  <a:schemeClr val="tx1">
                    <a:lumMod val="85000"/>
                    <a:lumOff val="15000"/>
                  </a:schemeClr>
                </a:solidFill>
              </a:rPr>
              <a:t> </a:t>
            </a:r>
            <a:r>
              <a:rPr lang="en-US" sz="2000" dirty="0">
                <a:solidFill>
                  <a:schemeClr val="tx1">
                    <a:lumMod val="85000"/>
                    <a:lumOff val="15000"/>
                  </a:schemeClr>
                </a:solidFill>
              </a:rPr>
              <a:t> </a:t>
            </a:r>
          </a:p>
          <a:p>
            <a:pPr>
              <a:lnSpc>
                <a:spcPct val="90000"/>
              </a:lnSpc>
            </a:pPr>
            <a:endParaRPr lang="en-US" sz="2000" dirty="0">
              <a:solidFill>
                <a:schemeClr val="tx1">
                  <a:lumMod val="85000"/>
                  <a:lumOff val="15000"/>
                </a:schemeClr>
              </a:solidFill>
            </a:endParaRPr>
          </a:p>
        </p:txBody>
      </p:sp>
      <p:sp>
        <p:nvSpPr>
          <p:cNvPr id="12" name="Freeform: Shape 11">
            <a:extLst>
              <a:ext uri="{FF2B5EF4-FFF2-40B4-BE49-F238E27FC236}">
                <a16:creationId xmlns="" xmlns:a16="http://schemas.microsoft.com/office/drawing/2014/main" id="{142DCE2C-2863-46FA-9BE7-24365A24D9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92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152571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84A7B671-8F28-9481-DE7C-81C229766393}"/>
            </a:ext>
          </a:extLst>
        </p:cNvPr>
        <p:cNvGrpSpPr/>
        <p:nvPr/>
      </p:nvGrpSpPr>
      <p:grpSpPr>
        <a:xfrm>
          <a:off x="0" y="0"/>
          <a:ext cx="0" cy="0"/>
          <a:chOff x="0" y="0"/>
          <a:chExt cx="0" cy="0"/>
        </a:xfrm>
      </p:grpSpPr>
      <p:grpSp>
        <p:nvGrpSpPr>
          <p:cNvPr id="20" name="Group 19">
            <a:extLst>
              <a:ext uri="{FF2B5EF4-FFF2-40B4-BE49-F238E27FC236}">
                <a16:creationId xmlns="" xmlns:a16="http://schemas.microsoft.com/office/drawing/2014/main" id="{15C0EFFB-6EBB-CDE7-BC5A-5977798C639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 xmlns:a16="http://schemas.microsoft.com/office/drawing/2014/main" id="{3DB603D1-F2D6-2628-9982-77C5CFF5D5A4}"/>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 xmlns:a16="http://schemas.microsoft.com/office/drawing/2014/main" id="{BDFB7C74-D9AA-C131-9633-A02EEF7E3E6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 xmlns:a16="http://schemas.microsoft.com/office/drawing/2014/main" id="{F3DDCC49-B3B0-C156-5219-8D49ABE26F6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 xmlns:a16="http://schemas.microsoft.com/office/drawing/2014/main" id="{413CF63A-CF9A-034D-7CA6-3B08A0A224B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 xmlns:a16="http://schemas.microsoft.com/office/drawing/2014/main" id="{09CDB063-D979-6998-751F-179C259E69B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 xmlns:a16="http://schemas.microsoft.com/office/drawing/2014/main" id="{21EB6B46-9073-0FA5-7036-D048013D319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 xmlns:a16="http://schemas.microsoft.com/office/drawing/2014/main" id="{D14641D1-EEEA-97C2-3651-6FAD14DC2EC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 xmlns:a16="http://schemas.microsoft.com/office/drawing/2014/main" id="{97A26A05-7747-D10F-BEBC-45D44A65F066}"/>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8D5BE1C9-693E-00FB-75D0-70C89E53D693}"/>
              </a:ext>
            </a:extLst>
          </p:cNvPr>
          <p:cNvSpPr>
            <a:spLocks noGrp="1"/>
          </p:cNvSpPr>
          <p:nvPr>
            <p:ph type="title"/>
          </p:nvPr>
        </p:nvSpPr>
        <p:spPr>
          <a:xfrm>
            <a:off x="-1417356" y="2120901"/>
            <a:ext cx="8574622" cy="1612114"/>
          </a:xfrm>
        </p:spPr>
        <p:txBody>
          <a:bodyPr vert="horz" lIns="91440" tIns="45720" rIns="91440" bIns="45720" rtlCol="0" anchor="b">
            <a:normAutofit/>
          </a:bodyPr>
          <a:lstStyle/>
          <a:p>
            <a:pPr algn="r"/>
            <a:r>
              <a:rPr lang="en-US" sz="6000" dirty="0"/>
              <a:t> Solve Problem</a:t>
            </a:r>
          </a:p>
        </p:txBody>
      </p:sp>
    </p:spTree>
    <p:extLst>
      <p:ext uri="{BB962C8B-B14F-4D97-AF65-F5344CB8AC3E}">
        <p14:creationId xmlns:p14="http://schemas.microsoft.com/office/powerpoint/2010/main" val="223854229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C9A36457-A5F4-4103-A443-02581C09185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Shape 9">
            <a:extLst>
              <a:ext uri="{FF2B5EF4-FFF2-40B4-BE49-F238E27FC236}">
                <a16:creationId xmlns="" xmlns:a16="http://schemas.microsoft.com/office/drawing/2014/main" id="{DC5FB7E8-B636-40FA-BE8D-48145C0F5C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00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p:cNvSpPr>
            <a:spLocks noGrp="1"/>
          </p:cNvSpPr>
          <p:nvPr>
            <p:ph type="title"/>
          </p:nvPr>
        </p:nvSpPr>
        <p:spPr>
          <a:xfrm>
            <a:off x="2395066" y="585216"/>
            <a:ext cx="7157553" cy="1188720"/>
          </a:xfrm>
        </p:spPr>
        <p:txBody>
          <a:bodyPr>
            <a:normAutofit/>
          </a:bodyPr>
          <a:lstStyle/>
          <a:p>
            <a:r>
              <a:rPr lang="en-US" sz="4000" dirty="0"/>
              <a:t> Solve Problem</a:t>
            </a:r>
            <a:endParaRPr lang="en-US" sz="4000" dirty="0">
              <a:solidFill>
                <a:schemeClr val="tx1">
                  <a:lumMod val="85000"/>
                  <a:lumOff val="15000"/>
                </a:schemeClr>
              </a:solidFill>
            </a:endParaRPr>
          </a:p>
        </p:txBody>
      </p:sp>
      <p:sp>
        <p:nvSpPr>
          <p:cNvPr id="3" name="Content Placeholder 2"/>
          <p:cNvSpPr>
            <a:spLocks noGrp="1"/>
          </p:cNvSpPr>
          <p:nvPr>
            <p:ph idx="1"/>
          </p:nvPr>
        </p:nvSpPr>
        <p:spPr>
          <a:xfrm>
            <a:off x="1723948" y="2285997"/>
            <a:ext cx="8944053" cy="4242820"/>
          </a:xfrm>
        </p:spPr>
        <p:txBody>
          <a:bodyPr anchor="ctr">
            <a:noAutofit/>
          </a:bodyPr>
          <a:lstStyle/>
          <a:p>
            <a:pPr marL="0" indent="0">
              <a:buNone/>
            </a:pPr>
            <a:endParaRPr lang="en-US" sz="2000" b="1" dirty="0"/>
          </a:p>
          <a:p>
            <a:r>
              <a:rPr lang="en-US" sz="2400" dirty="0"/>
              <a:t>Develop an all-in-one fitness web application that consolidates essential services—such as personalized workout plans, nutrition plan , trainer booking, and The application will have AI features to provide BMR, all of this to support users in achieving better results more efficiently.</a:t>
            </a:r>
          </a:p>
        </p:txBody>
      </p:sp>
      <p:sp>
        <p:nvSpPr>
          <p:cNvPr id="12" name="Freeform: Shape 11">
            <a:extLst>
              <a:ext uri="{FF2B5EF4-FFF2-40B4-BE49-F238E27FC236}">
                <a16:creationId xmlns="" xmlns:a16="http://schemas.microsoft.com/office/drawing/2014/main" id="{142DCE2C-2863-46FA-9BE7-24365A24D9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192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11550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6D7D20A2-3BB6-CD83-C7EB-926C95AAC71C}"/>
            </a:ext>
          </a:extLst>
        </p:cNvPr>
        <p:cNvGrpSpPr/>
        <p:nvPr/>
      </p:nvGrpSpPr>
      <p:grpSpPr>
        <a:xfrm>
          <a:off x="0" y="0"/>
          <a:ext cx="0" cy="0"/>
          <a:chOff x="0" y="0"/>
          <a:chExt cx="0" cy="0"/>
        </a:xfrm>
      </p:grpSpPr>
      <p:grpSp>
        <p:nvGrpSpPr>
          <p:cNvPr id="20" name="Group 19">
            <a:extLst>
              <a:ext uri="{FF2B5EF4-FFF2-40B4-BE49-F238E27FC236}">
                <a16:creationId xmlns="" xmlns:a16="http://schemas.microsoft.com/office/drawing/2014/main" id="{D90DC4F5-A3EA-AE1D-EDE5-A9839DEC2AFD}"/>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 xmlns:a16="http://schemas.microsoft.com/office/drawing/2014/main" id="{62320D27-6EF0-2E7F-ED65-9DF8DCC3BD9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 xmlns:a16="http://schemas.microsoft.com/office/drawing/2014/main" id="{FB0104F9-88AB-5103-05A3-F0E7EB3A1F5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 xmlns:a16="http://schemas.microsoft.com/office/drawing/2014/main" id="{4443381C-B297-B845-6A54-B23F2A0BBBB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 xmlns:a16="http://schemas.microsoft.com/office/drawing/2014/main" id="{1F6B32FB-039B-8CE2-BCB8-2F0A6B129BC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 xmlns:a16="http://schemas.microsoft.com/office/drawing/2014/main" id="{A2882F11-261E-752A-4210-2A89965A3D9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 xmlns:a16="http://schemas.microsoft.com/office/drawing/2014/main" id="{564B9E95-9448-16A4-8400-7CBFACC2AC8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 xmlns:a16="http://schemas.microsoft.com/office/drawing/2014/main" id="{1B34D3B6-0840-564B-4289-DB260575733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 xmlns:a16="http://schemas.microsoft.com/office/drawing/2014/main" id="{612365F9-070F-48B7-4B75-B6BA10115E1C}"/>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 xmlns:a16="http://schemas.microsoft.com/office/drawing/2014/main" id="{F57A1858-8C55-9AB3-F343-D4F55B8F3101}"/>
              </a:ext>
            </a:extLst>
          </p:cNvPr>
          <p:cNvSpPr>
            <a:spLocks noGrp="1"/>
          </p:cNvSpPr>
          <p:nvPr>
            <p:ph type="title"/>
          </p:nvPr>
        </p:nvSpPr>
        <p:spPr>
          <a:xfrm>
            <a:off x="3415990" y="2144937"/>
            <a:ext cx="3703947" cy="1612114"/>
          </a:xfrm>
        </p:spPr>
        <p:txBody>
          <a:bodyPr vert="horz" lIns="91440" tIns="45720" rIns="91440" bIns="45720" rtlCol="0" anchor="b">
            <a:normAutofit/>
          </a:bodyPr>
          <a:lstStyle/>
          <a:p>
            <a:pPr algn="r"/>
            <a:r>
              <a:rPr lang="en-US" sz="6000" dirty="0"/>
              <a:t> services</a:t>
            </a:r>
          </a:p>
        </p:txBody>
      </p:sp>
    </p:spTree>
    <p:extLst>
      <p:ext uri="{BB962C8B-B14F-4D97-AF65-F5344CB8AC3E}">
        <p14:creationId xmlns:p14="http://schemas.microsoft.com/office/powerpoint/2010/main" val="306352763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33517A00-459B-6E65-F388-F87D559BD8DF}"/>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629ECE3-D8D9-49FE-3BF2-E1579685D77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42ACED70-4446-BC8A-2396-D2E522A45FAA}"/>
              </a:ext>
            </a:extLst>
          </p:cNvPr>
          <p:cNvSpPr>
            <a:spLocks noGrp="1"/>
          </p:cNvSpPr>
          <p:nvPr>
            <p:ph type="title"/>
          </p:nvPr>
        </p:nvSpPr>
        <p:spPr>
          <a:xfrm>
            <a:off x="683609" y="764372"/>
            <a:ext cx="3173688" cy="5216013"/>
          </a:xfrm>
        </p:spPr>
        <p:txBody>
          <a:bodyPr>
            <a:normAutofit/>
          </a:bodyPr>
          <a:lstStyle/>
          <a:p>
            <a:r>
              <a:rPr lang="en-US" dirty="0"/>
              <a:t>services</a:t>
            </a:r>
          </a:p>
        </p:txBody>
      </p:sp>
      <p:cxnSp>
        <p:nvCxnSpPr>
          <p:cNvPr id="10" name="Straight Connector 9">
            <a:extLst>
              <a:ext uri="{FF2B5EF4-FFF2-40B4-BE49-F238E27FC236}">
                <a16:creationId xmlns="" xmlns:a16="http://schemas.microsoft.com/office/drawing/2014/main" id="{C8AD05F9-9880-A379-591A-B68EC5CD0E1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E6D154EA-6A15-D08B-669C-D3A08EE7E92E}"/>
              </a:ext>
            </a:extLst>
          </p:cNvPr>
          <p:cNvSpPr>
            <a:spLocks noGrp="1"/>
          </p:cNvSpPr>
          <p:nvPr>
            <p:ph idx="1"/>
          </p:nvPr>
        </p:nvSpPr>
        <p:spPr>
          <a:xfrm>
            <a:off x="4370138" y="764372"/>
            <a:ext cx="7086600" cy="5216013"/>
          </a:xfrm>
        </p:spPr>
        <p:txBody>
          <a:bodyPr anchor="ctr">
            <a:normAutofit/>
          </a:bodyPr>
          <a:lstStyle/>
          <a:p>
            <a:r>
              <a:rPr lang="en-US" dirty="0"/>
              <a:t>Nutrition</a:t>
            </a:r>
          </a:p>
          <a:p>
            <a:r>
              <a:rPr lang="en-US" dirty="0"/>
              <a:t>Recipes</a:t>
            </a:r>
          </a:p>
          <a:p>
            <a:r>
              <a:rPr lang="en-US" dirty="0"/>
              <a:t>Workout Plan</a:t>
            </a:r>
          </a:p>
          <a:p>
            <a:r>
              <a:rPr lang="en-US" dirty="0"/>
              <a:t>TRX</a:t>
            </a:r>
          </a:p>
          <a:p>
            <a:r>
              <a:rPr lang="en-US" dirty="0"/>
              <a:t>BMR</a:t>
            </a:r>
          </a:p>
          <a:p>
            <a:r>
              <a:rPr lang="en-US" dirty="0"/>
              <a:t>Online Store</a:t>
            </a:r>
          </a:p>
          <a:p>
            <a:r>
              <a:rPr lang="en-US" dirty="0"/>
              <a:t>Personal Training</a:t>
            </a:r>
          </a:p>
          <a:p>
            <a:r>
              <a:rPr lang="en-US" dirty="0"/>
              <a:t>Booking system</a:t>
            </a:r>
          </a:p>
          <a:p>
            <a:endParaRPr lang="en-US" sz="2000" dirty="0"/>
          </a:p>
        </p:txBody>
      </p:sp>
    </p:spTree>
    <p:extLst>
      <p:ext uri="{BB962C8B-B14F-4D97-AF65-F5344CB8AC3E}">
        <p14:creationId xmlns:p14="http://schemas.microsoft.com/office/powerpoint/2010/main" val="2171332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538DBD5D-9EC6-9C03-8BAD-1116AD6DDBEC}"/>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1E89BF79-2F24-0AD7-506A-E1C4056123E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38ED7408-DFEF-387A-6C90-D1160CD0E338}"/>
              </a:ext>
            </a:extLst>
          </p:cNvPr>
          <p:cNvSpPr>
            <a:spLocks noGrp="1"/>
          </p:cNvSpPr>
          <p:nvPr>
            <p:ph type="title"/>
          </p:nvPr>
        </p:nvSpPr>
        <p:spPr>
          <a:xfrm>
            <a:off x="683609" y="764372"/>
            <a:ext cx="3173688" cy="5216013"/>
          </a:xfrm>
        </p:spPr>
        <p:txBody>
          <a:bodyPr>
            <a:normAutofit/>
          </a:bodyPr>
          <a:lstStyle/>
          <a:p>
            <a:r>
              <a:rPr lang="en-US" dirty="0"/>
              <a:t>Nutrition</a:t>
            </a:r>
          </a:p>
        </p:txBody>
      </p:sp>
      <p:cxnSp>
        <p:nvCxnSpPr>
          <p:cNvPr id="10" name="Straight Connector 9">
            <a:extLst>
              <a:ext uri="{FF2B5EF4-FFF2-40B4-BE49-F238E27FC236}">
                <a16:creationId xmlns="" xmlns:a16="http://schemas.microsoft.com/office/drawing/2014/main" id="{333F4294-FD68-EFCD-620A-430A74B2724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98586594-D803-4119-FF80-53F87D7F6E46}"/>
              </a:ext>
            </a:extLst>
          </p:cNvPr>
          <p:cNvSpPr>
            <a:spLocks noGrp="1"/>
          </p:cNvSpPr>
          <p:nvPr>
            <p:ph idx="1"/>
          </p:nvPr>
        </p:nvSpPr>
        <p:spPr>
          <a:xfrm>
            <a:off x="4370138" y="764372"/>
            <a:ext cx="7086600" cy="5216013"/>
          </a:xfrm>
        </p:spPr>
        <p:txBody>
          <a:bodyPr anchor="ctr">
            <a:normAutofit/>
          </a:bodyPr>
          <a:lstStyle/>
          <a:p>
            <a:pPr marL="0" indent="0">
              <a:buNone/>
            </a:pPr>
            <a:r>
              <a:rPr lang="en-US" dirty="0"/>
              <a:t>A Nutrition Plan is a structured guide for what, when,     and how much to eat to meet specific health or fitness   goals like weight loss, muscle gain, better energy, or  managing conditions like diabetes.</a:t>
            </a:r>
          </a:p>
          <a:p>
            <a:pPr marL="0" indent="0">
              <a:buNone/>
            </a:pPr>
            <a:r>
              <a:rPr lang="en-US" dirty="0"/>
              <a:t>It’s important to track your goal in fitness.</a:t>
            </a:r>
          </a:p>
        </p:txBody>
      </p:sp>
    </p:spTree>
    <p:extLst>
      <p:ext uri="{BB962C8B-B14F-4D97-AF65-F5344CB8AC3E}">
        <p14:creationId xmlns:p14="http://schemas.microsoft.com/office/powerpoint/2010/main" val="652211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CF4BE3AD-5F2F-A3E6-81F6-8B246C9B26CC}"/>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7D27E6FE-4651-5E06-2C80-D9C849EFFA6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CEFDE583-5F48-F047-0E21-CBD3751D741D}"/>
              </a:ext>
            </a:extLst>
          </p:cNvPr>
          <p:cNvSpPr>
            <a:spLocks noGrp="1"/>
          </p:cNvSpPr>
          <p:nvPr>
            <p:ph type="title"/>
          </p:nvPr>
        </p:nvSpPr>
        <p:spPr>
          <a:xfrm>
            <a:off x="683609" y="764372"/>
            <a:ext cx="3173688" cy="5216013"/>
          </a:xfrm>
        </p:spPr>
        <p:txBody>
          <a:bodyPr>
            <a:normAutofit/>
          </a:bodyPr>
          <a:lstStyle/>
          <a:p>
            <a:r>
              <a:rPr lang="en-US" dirty="0"/>
              <a:t>Recipes</a:t>
            </a:r>
            <a:endParaRPr lang="ar-EG" dirty="0"/>
          </a:p>
        </p:txBody>
      </p:sp>
      <p:cxnSp>
        <p:nvCxnSpPr>
          <p:cNvPr id="10" name="Straight Connector 9">
            <a:extLst>
              <a:ext uri="{FF2B5EF4-FFF2-40B4-BE49-F238E27FC236}">
                <a16:creationId xmlns="" xmlns:a16="http://schemas.microsoft.com/office/drawing/2014/main" id="{78139A94-C25A-0A41-FAFA-11DB45B355E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51737EB2-DD1C-45B1-7B5A-4BCA05B98A1E}"/>
              </a:ext>
            </a:extLst>
          </p:cNvPr>
          <p:cNvSpPr>
            <a:spLocks noGrp="1"/>
          </p:cNvSpPr>
          <p:nvPr>
            <p:ph idx="1"/>
          </p:nvPr>
        </p:nvSpPr>
        <p:spPr>
          <a:xfrm>
            <a:off x="3857297" y="764372"/>
            <a:ext cx="7651094" cy="5216013"/>
          </a:xfrm>
        </p:spPr>
        <p:txBody>
          <a:bodyPr anchor="ctr">
            <a:normAutofit/>
          </a:bodyPr>
          <a:lstStyle/>
          <a:p>
            <a:pPr marL="457200" lvl="1" indent="0">
              <a:buNone/>
            </a:pPr>
            <a:r>
              <a:rPr lang="en-US" sz="2400" dirty="0">
                <a:solidFill>
                  <a:srgbClr val="404040"/>
                </a:solidFill>
                <a:latin typeface="quote-cjk-patch"/>
              </a:rPr>
              <a:t>The page is a health and nutrition website that provides a comprehensive guide to various recipes plans, including weight loss, weight gain, and weight stabilization. It features healthy recipes, meal plans, and nutritional advice designed to help users achieve their health goals.</a:t>
            </a:r>
            <a:endParaRPr lang="en-US" sz="2000" dirty="0"/>
          </a:p>
        </p:txBody>
      </p:sp>
    </p:spTree>
    <p:extLst>
      <p:ext uri="{BB962C8B-B14F-4D97-AF65-F5344CB8AC3E}">
        <p14:creationId xmlns:p14="http://schemas.microsoft.com/office/powerpoint/2010/main" val="2935887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EB6C908F-AA94-99CF-04D5-D39780BF5E41}"/>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6732B3CF-A263-E7AF-009B-3876B75EF3A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1BD79597-F226-EEDD-926C-D1C88EC7F9E5}"/>
              </a:ext>
            </a:extLst>
          </p:cNvPr>
          <p:cNvSpPr>
            <a:spLocks noGrp="1"/>
          </p:cNvSpPr>
          <p:nvPr>
            <p:ph type="title"/>
          </p:nvPr>
        </p:nvSpPr>
        <p:spPr>
          <a:xfrm>
            <a:off x="683609" y="764372"/>
            <a:ext cx="3173688" cy="5216013"/>
          </a:xfrm>
        </p:spPr>
        <p:txBody>
          <a:bodyPr>
            <a:normAutofit/>
          </a:bodyPr>
          <a:lstStyle/>
          <a:p>
            <a:r>
              <a:rPr lang="en-US" dirty="0"/>
              <a:t>Workout Plan</a:t>
            </a:r>
          </a:p>
        </p:txBody>
      </p:sp>
      <p:cxnSp>
        <p:nvCxnSpPr>
          <p:cNvPr id="10" name="Straight Connector 9">
            <a:extLst>
              <a:ext uri="{FF2B5EF4-FFF2-40B4-BE49-F238E27FC236}">
                <a16:creationId xmlns="" xmlns:a16="http://schemas.microsoft.com/office/drawing/2014/main" id="{016D338B-D9B3-0E73-3598-9D99F4E2980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D8470EF2-1E8A-E448-1649-74A2EC7C748A}"/>
              </a:ext>
            </a:extLst>
          </p:cNvPr>
          <p:cNvSpPr>
            <a:spLocks noGrp="1"/>
          </p:cNvSpPr>
          <p:nvPr>
            <p:ph idx="1"/>
          </p:nvPr>
        </p:nvSpPr>
        <p:spPr>
          <a:xfrm>
            <a:off x="4370138" y="764372"/>
            <a:ext cx="7086600" cy="5216013"/>
          </a:xfrm>
        </p:spPr>
        <p:txBody>
          <a:bodyPr anchor="ctr">
            <a:normAutofit/>
          </a:bodyPr>
          <a:lstStyle/>
          <a:p>
            <a:pPr marL="0" indent="0">
              <a:buNone/>
            </a:pPr>
            <a:r>
              <a:rPr lang="en-US" dirty="0"/>
              <a:t>The Workout plan provide users a categorized, image-rich overview of key strength training movements , and provide catalog of strength training exercises, categorized by major muscle groups, enabling individuals of all fitness levels to better understand effective workout techniques, To choose the appropriate exercise.</a:t>
            </a:r>
            <a:endParaRPr lang="en-US" sz="2000" dirty="0"/>
          </a:p>
        </p:txBody>
      </p:sp>
    </p:spTree>
    <p:extLst>
      <p:ext uri="{BB962C8B-B14F-4D97-AF65-F5344CB8AC3E}">
        <p14:creationId xmlns:p14="http://schemas.microsoft.com/office/powerpoint/2010/main" val="3126115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DF70CBD4-D33C-D446-EF84-E3A151C2FA31}"/>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E574B87D-9473-0E1D-95DB-CEF0E5BE4DD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350CF599-62B0-1B05-E5A1-17A1FA6AEAE9}"/>
              </a:ext>
            </a:extLst>
          </p:cNvPr>
          <p:cNvSpPr>
            <a:spLocks noGrp="1"/>
          </p:cNvSpPr>
          <p:nvPr>
            <p:ph type="title"/>
          </p:nvPr>
        </p:nvSpPr>
        <p:spPr>
          <a:xfrm>
            <a:off x="683609" y="764372"/>
            <a:ext cx="3173688" cy="5216013"/>
          </a:xfrm>
        </p:spPr>
        <p:txBody>
          <a:bodyPr>
            <a:normAutofit/>
          </a:bodyPr>
          <a:lstStyle/>
          <a:p>
            <a:r>
              <a:rPr lang="en-US" dirty="0"/>
              <a:t>TRX</a:t>
            </a:r>
          </a:p>
        </p:txBody>
      </p:sp>
      <p:cxnSp>
        <p:nvCxnSpPr>
          <p:cNvPr id="10" name="Straight Connector 9">
            <a:extLst>
              <a:ext uri="{FF2B5EF4-FFF2-40B4-BE49-F238E27FC236}">
                <a16:creationId xmlns="" xmlns:a16="http://schemas.microsoft.com/office/drawing/2014/main" id="{9E0C6BE8-2EA7-59AF-0297-F15679793A8A}"/>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AD78D982-D236-3128-72AE-8DD77245F2F4}"/>
              </a:ext>
            </a:extLst>
          </p:cNvPr>
          <p:cNvSpPr>
            <a:spLocks noGrp="1"/>
          </p:cNvSpPr>
          <p:nvPr>
            <p:ph idx="1"/>
          </p:nvPr>
        </p:nvSpPr>
        <p:spPr>
          <a:xfrm>
            <a:off x="4370138" y="764372"/>
            <a:ext cx="7086600" cy="5216013"/>
          </a:xfrm>
        </p:spPr>
        <p:txBody>
          <a:bodyPr anchor="ctr">
            <a:normAutofit/>
          </a:bodyPr>
          <a:lstStyle/>
          <a:p>
            <a:pPr marL="0" indent="0">
              <a:buNone/>
            </a:pPr>
            <a:r>
              <a:rPr lang="en-US" dirty="0"/>
              <a:t>TRX : A full-body workout system using only body weight for Builds strength, balance, and endurance</a:t>
            </a:r>
          </a:p>
          <a:p>
            <a:pPr marL="0" indent="0">
              <a:buNone/>
            </a:pPr>
            <a:r>
              <a:rPr lang="en-US" dirty="0"/>
              <a:t>Perfect for both beginners and athletes </a:t>
            </a:r>
            <a:endParaRPr lang="ar-EG" dirty="0"/>
          </a:p>
          <a:p>
            <a:pPr marL="0" indent="0">
              <a:buNone/>
            </a:pPr>
            <a:r>
              <a:rPr lang="en-US" dirty="0"/>
              <a:t>We have an exercise plan with pictures and videos that show how to perform the exercises correctly to Train anywhere from home, gym, or outdoors.</a:t>
            </a:r>
            <a:br>
              <a:rPr lang="en-US" dirty="0"/>
            </a:br>
            <a:endParaRPr lang="en-US" sz="2000" dirty="0"/>
          </a:p>
        </p:txBody>
      </p:sp>
    </p:spTree>
    <p:extLst>
      <p:ext uri="{BB962C8B-B14F-4D97-AF65-F5344CB8AC3E}">
        <p14:creationId xmlns:p14="http://schemas.microsoft.com/office/powerpoint/2010/main" val="671926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umbbell rack at gym">
            <a:extLst>
              <a:ext uri="{FF2B5EF4-FFF2-40B4-BE49-F238E27FC236}">
                <a16:creationId xmlns="" xmlns:a16="http://schemas.microsoft.com/office/drawing/2014/main" id="{88491E33-D6AB-0D9B-5F8C-CC966BD44237}"/>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0000"/>
                    </a14:imgEffect>
                    <a14:imgEffect>
                      <a14:brightnessContrast bright="-20000"/>
                    </a14:imgEffect>
                  </a14:imgLayer>
                </a14:imgProps>
              </a:ext>
            </a:extLst>
          </a:blip>
          <a:srcRect b="9274"/>
          <a:stretch>
            <a:fillRect/>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0F57B618-61B1-DE53-1A98-31C6D2A33FD8}"/>
              </a:ext>
            </a:extLst>
          </p:cNvPr>
          <p:cNvSpPr>
            <a:spLocks noGrp="1"/>
          </p:cNvSpPr>
          <p:nvPr>
            <p:ph type="title"/>
          </p:nvPr>
        </p:nvSpPr>
        <p:spPr>
          <a:xfrm>
            <a:off x="3915157" y="717808"/>
            <a:ext cx="4361686" cy="1527048"/>
          </a:xfrm>
        </p:spPr>
        <p:txBody>
          <a:bodyPr anchor="b">
            <a:normAutofit/>
          </a:bodyPr>
          <a:lstStyle/>
          <a:p>
            <a:pPr algn="ctr"/>
            <a:r>
              <a:rPr lang="en-US" dirty="0">
                <a:solidFill>
                  <a:schemeClr val="bg1"/>
                </a:solidFill>
              </a:rPr>
              <a:t>Team Member</a:t>
            </a:r>
            <a:r>
              <a:rPr lang="ar-EG" dirty="0"/>
              <a:t/>
            </a:r>
            <a:br>
              <a:rPr lang="ar-EG" dirty="0"/>
            </a:br>
            <a:endParaRPr lang="en-US" dirty="0"/>
          </a:p>
        </p:txBody>
      </p:sp>
      <p:graphicFrame>
        <p:nvGraphicFramePr>
          <p:cNvPr id="11" name="Content Placeholder 2">
            <a:extLst>
              <a:ext uri="{FF2B5EF4-FFF2-40B4-BE49-F238E27FC236}">
                <a16:creationId xmlns="" xmlns:a16="http://schemas.microsoft.com/office/drawing/2014/main" id="{5B6ABBC4-0761-8184-C5DD-F8EAD0E0464A}"/>
              </a:ext>
            </a:extLst>
          </p:cNvPr>
          <p:cNvGraphicFramePr>
            <a:graphicFrameLocks noGrp="1"/>
          </p:cNvGraphicFramePr>
          <p:nvPr>
            <p:ph idx="1"/>
            <p:extLst>
              <p:ext uri="{D42A27DB-BD31-4B8C-83A1-F6EECF244321}">
                <p14:modId xmlns:p14="http://schemas.microsoft.com/office/powerpoint/2010/main" val="638560366"/>
              </p:ext>
            </p:extLst>
          </p:nvPr>
        </p:nvGraphicFramePr>
        <p:xfrm>
          <a:off x="3915156" y="2315720"/>
          <a:ext cx="4361687" cy="4096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73286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84F7A727-1532-9564-94A0-E1982E828E7E}"/>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0AD90947-F044-E85F-F188-930EB1E6A73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3E84AE1D-B67C-854D-317A-39A4A1F04B2F}"/>
              </a:ext>
            </a:extLst>
          </p:cNvPr>
          <p:cNvSpPr>
            <a:spLocks noGrp="1"/>
          </p:cNvSpPr>
          <p:nvPr>
            <p:ph type="title"/>
          </p:nvPr>
        </p:nvSpPr>
        <p:spPr>
          <a:xfrm>
            <a:off x="683609" y="764372"/>
            <a:ext cx="3173688" cy="5216013"/>
          </a:xfrm>
        </p:spPr>
        <p:txBody>
          <a:bodyPr>
            <a:normAutofit/>
          </a:bodyPr>
          <a:lstStyle/>
          <a:p>
            <a:r>
              <a:rPr lang="en-US" dirty="0"/>
              <a:t>BMR</a:t>
            </a:r>
          </a:p>
        </p:txBody>
      </p:sp>
      <p:cxnSp>
        <p:nvCxnSpPr>
          <p:cNvPr id="10" name="Straight Connector 9">
            <a:extLst>
              <a:ext uri="{FF2B5EF4-FFF2-40B4-BE49-F238E27FC236}">
                <a16:creationId xmlns="" xmlns:a16="http://schemas.microsoft.com/office/drawing/2014/main" id="{84207813-42B9-FA28-9914-7635F8D2C806}"/>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6DE45254-59BE-5BB9-D4BF-7AA25742DCF2}"/>
              </a:ext>
            </a:extLst>
          </p:cNvPr>
          <p:cNvSpPr>
            <a:spLocks noGrp="1"/>
          </p:cNvSpPr>
          <p:nvPr>
            <p:ph idx="1"/>
          </p:nvPr>
        </p:nvSpPr>
        <p:spPr>
          <a:xfrm>
            <a:off x="4370138" y="764372"/>
            <a:ext cx="7086600" cy="5216013"/>
          </a:xfrm>
        </p:spPr>
        <p:txBody>
          <a:bodyPr anchor="ctr">
            <a:normAutofit/>
          </a:bodyPr>
          <a:lstStyle/>
          <a:p>
            <a:pPr marL="0" indent="0">
              <a:buNone/>
            </a:pPr>
            <a:r>
              <a:rPr lang="en-US" dirty="0"/>
              <a:t>BMR (Basal Metabolic Rate) It is the number of calories your body needs</a:t>
            </a:r>
          </a:p>
          <a:p>
            <a:r>
              <a:rPr lang="en-US" dirty="0"/>
              <a:t>It’s important for :</a:t>
            </a:r>
          </a:p>
          <a:p>
            <a:r>
              <a:rPr lang="en-US" dirty="0"/>
              <a:t>Plan an accurate calorie intake for weight loss, gain, or maintenance Understand how your body burns energy</a:t>
            </a:r>
          </a:p>
          <a:p>
            <a:r>
              <a:rPr lang="en-US" dirty="0"/>
              <a:t> Build personalized nutrition plan and fitness programs</a:t>
            </a:r>
          </a:p>
          <a:p>
            <a:pPr marL="0" indent="0">
              <a:buNone/>
            </a:pPr>
            <a:r>
              <a:rPr lang="en-US" dirty="0"/>
              <a:t>It use weight, height, age and gender to calculate the BMR.</a:t>
            </a:r>
          </a:p>
        </p:txBody>
      </p:sp>
    </p:spTree>
    <p:extLst>
      <p:ext uri="{BB962C8B-B14F-4D97-AF65-F5344CB8AC3E}">
        <p14:creationId xmlns:p14="http://schemas.microsoft.com/office/powerpoint/2010/main" val="276704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FC0157A1-8757-D94D-6715-5CAAE4990138}"/>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626D87D7-2A7C-94D9-8E60-0460D0D6F6E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36359966-43DF-8948-B46C-02176B463945}"/>
              </a:ext>
            </a:extLst>
          </p:cNvPr>
          <p:cNvSpPr>
            <a:spLocks noGrp="1"/>
          </p:cNvSpPr>
          <p:nvPr>
            <p:ph type="title"/>
          </p:nvPr>
        </p:nvSpPr>
        <p:spPr>
          <a:xfrm>
            <a:off x="683609" y="764372"/>
            <a:ext cx="3173688" cy="5216013"/>
          </a:xfrm>
        </p:spPr>
        <p:txBody>
          <a:bodyPr>
            <a:normAutofit/>
          </a:bodyPr>
          <a:lstStyle/>
          <a:p>
            <a:r>
              <a:rPr lang="en-US" dirty="0"/>
              <a:t>Personal Training</a:t>
            </a:r>
            <a:r>
              <a:rPr lang="ar-EG" dirty="0"/>
              <a:t/>
            </a:r>
            <a:br>
              <a:rPr lang="ar-EG" dirty="0"/>
            </a:br>
            <a:r>
              <a:rPr lang="en-US" dirty="0"/>
              <a:t>page</a:t>
            </a:r>
          </a:p>
        </p:txBody>
      </p:sp>
      <p:cxnSp>
        <p:nvCxnSpPr>
          <p:cNvPr id="10" name="Straight Connector 9">
            <a:extLst>
              <a:ext uri="{FF2B5EF4-FFF2-40B4-BE49-F238E27FC236}">
                <a16:creationId xmlns="" xmlns:a16="http://schemas.microsoft.com/office/drawing/2014/main" id="{E52D5907-8300-C61D-C8F9-FEC93E9DB608}"/>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12815276-C3DD-722E-3C61-ADCFA3CE0A46}"/>
              </a:ext>
            </a:extLst>
          </p:cNvPr>
          <p:cNvSpPr>
            <a:spLocks noGrp="1"/>
          </p:cNvSpPr>
          <p:nvPr>
            <p:ph idx="1"/>
          </p:nvPr>
        </p:nvSpPr>
        <p:spPr>
          <a:xfrm>
            <a:off x="4370138" y="764372"/>
            <a:ext cx="7086600" cy="5216013"/>
          </a:xfrm>
        </p:spPr>
        <p:txBody>
          <a:bodyPr anchor="ctr">
            <a:normAutofit/>
          </a:bodyPr>
          <a:lstStyle/>
          <a:p>
            <a:pPr marL="0" indent="0">
              <a:buNone/>
            </a:pPr>
            <a:r>
              <a:rPr lang="en-US" dirty="0"/>
              <a:t>The "Personal Trainers" page is a dedicated section within the sports club application that displays available trainers along with their expertise, skills, and specialties. It serves as a bridge between members and trainers, helping users choose the right coach based on their fitness goals </a:t>
            </a:r>
            <a:endParaRPr lang="en-US" sz="2000" dirty="0"/>
          </a:p>
        </p:txBody>
      </p:sp>
    </p:spTree>
    <p:extLst>
      <p:ext uri="{BB962C8B-B14F-4D97-AF65-F5344CB8AC3E}">
        <p14:creationId xmlns:p14="http://schemas.microsoft.com/office/powerpoint/2010/main" val="3022554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862E82D5-C301-BE80-3012-6901EE2E18B7}"/>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380F0B43-558B-7D47-5960-3ED0941E11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7FC5126B-D04D-3085-A0C9-55DD824A31AD}"/>
              </a:ext>
            </a:extLst>
          </p:cNvPr>
          <p:cNvSpPr>
            <a:spLocks noGrp="1"/>
          </p:cNvSpPr>
          <p:nvPr>
            <p:ph type="title"/>
          </p:nvPr>
        </p:nvSpPr>
        <p:spPr>
          <a:xfrm>
            <a:off x="683609" y="764372"/>
            <a:ext cx="3173688" cy="5216013"/>
          </a:xfrm>
        </p:spPr>
        <p:txBody>
          <a:bodyPr>
            <a:normAutofit/>
          </a:bodyPr>
          <a:lstStyle/>
          <a:p>
            <a:r>
              <a:rPr lang="en-US" dirty="0"/>
              <a:t>Booking system</a:t>
            </a:r>
          </a:p>
        </p:txBody>
      </p:sp>
      <p:cxnSp>
        <p:nvCxnSpPr>
          <p:cNvPr id="10" name="Straight Connector 9">
            <a:extLst>
              <a:ext uri="{FF2B5EF4-FFF2-40B4-BE49-F238E27FC236}">
                <a16:creationId xmlns="" xmlns:a16="http://schemas.microsoft.com/office/drawing/2014/main" id="{F325C221-37B7-AC2A-A51E-C6F1AC0803A3}"/>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A33EE7C6-FD96-DB2B-5C00-C6F2664FE501}"/>
              </a:ext>
            </a:extLst>
          </p:cNvPr>
          <p:cNvSpPr>
            <a:spLocks noGrp="1"/>
          </p:cNvSpPr>
          <p:nvPr>
            <p:ph idx="1"/>
          </p:nvPr>
        </p:nvSpPr>
        <p:spPr>
          <a:xfrm>
            <a:off x="4370138" y="764372"/>
            <a:ext cx="7086600" cy="5216013"/>
          </a:xfrm>
        </p:spPr>
        <p:txBody>
          <a:bodyPr anchor="ctr">
            <a:normAutofit/>
          </a:bodyPr>
          <a:lstStyle/>
          <a:p>
            <a:pPr marL="0" indent="0">
              <a:buNone/>
            </a:pPr>
            <a:r>
              <a:rPr lang="en-US" dirty="0"/>
              <a:t>It is a system that allows the user to book a specific trainer to train with.</a:t>
            </a:r>
            <a:endParaRPr lang="ar-EG" dirty="0"/>
          </a:p>
          <a:p>
            <a:pPr marL="0" indent="0">
              <a:buNone/>
            </a:pPr>
            <a:r>
              <a:rPr lang="en-US" dirty="0"/>
              <a:t>This is divided into two interfaces, one at the user interface and the other at the trainer interface.</a:t>
            </a:r>
            <a:endParaRPr lang="ar-EG" dirty="0"/>
          </a:p>
          <a:p>
            <a:endParaRPr lang="en-US" sz="2000" dirty="0"/>
          </a:p>
        </p:txBody>
      </p:sp>
    </p:spTree>
    <p:extLst>
      <p:ext uri="{BB962C8B-B14F-4D97-AF65-F5344CB8AC3E}">
        <p14:creationId xmlns:p14="http://schemas.microsoft.com/office/powerpoint/2010/main" val="4116998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5BB1641F-57A8-C368-6E93-2B97DE330693}"/>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054EA4D0-DC08-8CC0-8D8A-26A3CEE5BC8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74412266-27D6-5130-B8DE-3A836E7D790B}"/>
              </a:ext>
            </a:extLst>
          </p:cNvPr>
          <p:cNvSpPr>
            <a:spLocks noGrp="1"/>
          </p:cNvSpPr>
          <p:nvPr>
            <p:ph type="title"/>
          </p:nvPr>
        </p:nvSpPr>
        <p:spPr>
          <a:xfrm>
            <a:off x="683609" y="764372"/>
            <a:ext cx="3173688" cy="5216013"/>
          </a:xfrm>
        </p:spPr>
        <p:txBody>
          <a:bodyPr>
            <a:normAutofit/>
          </a:bodyPr>
          <a:lstStyle/>
          <a:p>
            <a:r>
              <a:rPr lang="en-US" dirty="0"/>
              <a:t>Booking system</a:t>
            </a:r>
            <a:r>
              <a:rPr lang="ar-EG" dirty="0"/>
              <a:t> </a:t>
            </a:r>
            <a:r>
              <a:rPr lang="en-US" dirty="0"/>
              <a:t>user interface</a:t>
            </a:r>
          </a:p>
        </p:txBody>
      </p:sp>
      <p:cxnSp>
        <p:nvCxnSpPr>
          <p:cNvPr id="10" name="Straight Connector 9">
            <a:extLst>
              <a:ext uri="{FF2B5EF4-FFF2-40B4-BE49-F238E27FC236}">
                <a16:creationId xmlns="" xmlns:a16="http://schemas.microsoft.com/office/drawing/2014/main" id="{D09B2CA4-2EF3-1B61-679A-1A7DFBBF692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5FEFD02F-29C6-DE73-6400-04F20B883E6C}"/>
              </a:ext>
            </a:extLst>
          </p:cNvPr>
          <p:cNvSpPr>
            <a:spLocks noGrp="1"/>
          </p:cNvSpPr>
          <p:nvPr>
            <p:ph idx="1"/>
          </p:nvPr>
        </p:nvSpPr>
        <p:spPr>
          <a:xfrm>
            <a:off x="4370138" y="764372"/>
            <a:ext cx="7086600" cy="5216013"/>
          </a:xfrm>
        </p:spPr>
        <p:txBody>
          <a:bodyPr anchor="ctr">
            <a:normAutofit/>
          </a:bodyPr>
          <a:lstStyle/>
          <a:p>
            <a:pPr marL="0" indent="0">
              <a:buNone/>
            </a:pPr>
            <a:r>
              <a:rPr lang="en-US" dirty="0"/>
              <a:t>On this page the user can see the trainers, their specialties and their hours of presence in the club to book with them.</a:t>
            </a:r>
            <a:endParaRPr lang="en-US" sz="2000" dirty="0"/>
          </a:p>
        </p:txBody>
      </p:sp>
    </p:spTree>
    <p:extLst>
      <p:ext uri="{BB962C8B-B14F-4D97-AF65-F5344CB8AC3E}">
        <p14:creationId xmlns:p14="http://schemas.microsoft.com/office/powerpoint/2010/main" val="2848097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D7D80467-2F3E-69F5-0E93-9A2C07D820F6}"/>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8F30DB20-35D1-DC48-7153-821A744C0C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587AD9E8-BD58-2D8D-4E32-E5936E331438}"/>
              </a:ext>
            </a:extLst>
          </p:cNvPr>
          <p:cNvSpPr>
            <a:spLocks noGrp="1"/>
          </p:cNvSpPr>
          <p:nvPr>
            <p:ph type="title"/>
          </p:nvPr>
        </p:nvSpPr>
        <p:spPr>
          <a:xfrm>
            <a:off x="365762" y="764372"/>
            <a:ext cx="3491535" cy="5216013"/>
          </a:xfrm>
        </p:spPr>
        <p:txBody>
          <a:bodyPr>
            <a:normAutofit/>
          </a:bodyPr>
          <a:lstStyle/>
          <a:p>
            <a:r>
              <a:rPr lang="en-US" dirty="0"/>
              <a:t>Booking system</a:t>
            </a:r>
            <a:r>
              <a:rPr lang="ar-EG" dirty="0"/>
              <a:t> </a:t>
            </a:r>
            <a:r>
              <a:rPr lang="en-US" dirty="0"/>
              <a:t>trainer interface</a:t>
            </a:r>
          </a:p>
        </p:txBody>
      </p:sp>
      <p:cxnSp>
        <p:nvCxnSpPr>
          <p:cNvPr id="10" name="Straight Connector 9">
            <a:extLst>
              <a:ext uri="{FF2B5EF4-FFF2-40B4-BE49-F238E27FC236}">
                <a16:creationId xmlns="" xmlns:a16="http://schemas.microsoft.com/office/drawing/2014/main" id="{393B4AF3-D917-C966-B05B-EA573BA6718F}"/>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C83DE367-59FF-0E5D-3A98-DEE0A74B35BB}"/>
              </a:ext>
            </a:extLst>
          </p:cNvPr>
          <p:cNvSpPr>
            <a:spLocks noGrp="1"/>
          </p:cNvSpPr>
          <p:nvPr>
            <p:ph idx="1"/>
          </p:nvPr>
        </p:nvSpPr>
        <p:spPr>
          <a:xfrm>
            <a:off x="4370138" y="1773936"/>
            <a:ext cx="7086600" cy="4206449"/>
          </a:xfrm>
        </p:spPr>
        <p:txBody>
          <a:bodyPr anchor="ctr">
            <a:normAutofit lnSpcReduction="10000"/>
          </a:bodyPr>
          <a:lstStyle/>
          <a:p>
            <a:pPr marL="0" indent="0">
              <a:buNone/>
            </a:pPr>
            <a:r>
              <a:rPr lang="en-US" dirty="0"/>
              <a:t>Book page: </a:t>
            </a:r>
            <a:endParaRPr lang="ar-EG" dirty="0"/>
          </a:p>
          <a:p>
            <a:pPr marL="0" indent="0">
              <a:buNone/>
            </a:pPr>
            <a:r>
              <a:rPr lang="en-US" dirty="0"/>
              <a:t>On this page, coaches can see the users they have booked with.</a:t>
            </a:r>
            <a:endParaRPr lang="ar-EG" dirty="0"/>
          </a:p>
          <a:p>
            <a:pPr marL="0" indent="0">
              <a:buNone/>
            </a:pPr>
            <a:r>
              <a:rPr lang="en-US" dirty="0"/>
              <a:t>profile page:</a:t>
            </a:r>
            <a:endParaRPr lang="ar-EG" dirty="0"/>
          </a:p>
          <a:p>
            <a:pPr marL="0" indent="0">
              <a:buNone/>
            </a:pPr>
            <a:r>
              <a:rPr lang="en-US" dirty="0"/>
              <a:t>On this page, trainers can edit their data that appears to the user on the booking page, such as their specialization, photo, description, and hours of presence in the club.</a:t>
            </a:r>
          </a:p>
          <a:p>
            <a:pPr marL="0" indent="0">
              <a:buNone/>
            </a:pPr>
            <a:r>
              <a:rPr lang="en-US" dirty="0"/>
              <a:t/>
            </a:r>
            <a:br>
              <a:rPr lang="en-US" dirty="0"/>
            </a:br>
            <a:endParaRPr lang="ar-EG" dirty="0"/>
          </a:p>
          <a:p>
            <a:endParaRPr lang="en-US" sz="2000" dirty="0"/>
          </a:p>
        </p:txBody>
      </p:sp>
    </p:spTree>
    <p:extLst>
      <p:ext uri="{BB962C8B-B14F-4D97-AF65-F5344CB8AC3E}">
        <p14:creationId xmlns:p14="http://schemas.microsoft.com/office/powerpoint/2010/main" val="346210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1C0FB77F-DC75-A489-38A1-34262B4C09C2}"/>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9D33DF0F-69A2-AA94-3FDD-534829CB78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137FD8A6-56EB-B5C6-48BA-F7434094D4F8}"/>
              </a:ext>
            </a:extLst>
          </p:cNvPr>
          <p:cNvSpPr>
            <a:spLocks noGrp="1"/>
          </p:cNvSpPr>
          <p:nvPr>
            <p:ph type="title"/>
          </p:nvPr>
        </p:nvSpPr>
        <p:spPr>
          <a:xfrm>
            <a:off x="683609" y="764372"/>
            <a:ext cx="3173688" cy="5216013"/>
          </a:xfrm>
        </p:spPr>
        <p:txBody>
          <a:bodyPr>
            <a:normAutofit/>
          </a:bodyPr>
          <a:lstStyle/>
          <a:p>
            <a:r>
              <a:rPr lang="en-US" dirty="0"/>
              <a:t>Online Store</a:t>
            </a:r>
          </a:p>
        </p:txBody>
      </p:sp>
      <p:cxnSp>
        <p:nvCxnSpPr>
          <p:cNvPr id="10" name="Straight Connector 9">
            <a:extLst>
              <a:ext uri="{FF2B5EF4-FFF2-40B4-BE49-F238E27FC236}">
                <a16:creationId xmlns="" xmlns:a16="http://schemas.microsoft.com/office/drawing/2014/main" id="{E1A7FD62-94AE-768C-C859-B47733536E11}"/>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12F44E23-817E-7300-80F0-EA8C194854A3}"/>
              </a:ext>
            </a:extLst>
          </p:cNvPr>
          <p:cNvSpPr>
            <a:spLocks noGrp="1"/>
          </p:cNvSpPr>
          <p:nvPr>
            <p:ph idx="1"/>
          </p:nvPr>
        </p:nvSpPr>
        <p:spPr>
          <a:xfrm>
            <a:off x="4370138" y="764372"/>
            <a:ext cx="7086600" cy="5216013"/>
          </a:xfrm>
        </p:spPr>
        <p:txBody>
          <a:bodyPr anchor="ct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online store is a feature available for all users to access and buy the items they need in their workout it targets all people who are interested in fitness lifestyle helping them to achieve their goal</a:t>
            </a:r>
          </a:p>
          <a:p>
            <a:pPr marL="0" indent="0">
              <a:buNone/>
            </a:pPr>
            <a:r>
              <a:rPr lang="en-US" dirty="0"/>
              <a:t>Cart : to remove or edit quantity of the product</a:t>
            </a:r>
          </a:p>
          <a:p>
            <a:pPr marL="0" indent="0">
              <a:buNone/>
            </a:pPr>
            <a:r>
              <a:rPr lang="en-US" dirty="0"/>
              <a:t>Payment : To complete purchases</a:t>
            </a:r>
          </a:p>
          <a:p>
            <a:pPr marL="0" indent="0">
              <a:buNone/>
            </a:pPr>
            <a:endParaRPr lang="en-US" dirty="0"/>
          </a:p>
          <a:p>
            <a:endParaRPr lang="en-US" dirty="0"/>
          </a:p>
          <a:p>
            <a:endParaRPr lang="en-US" sz="2000" dirty="0"/>
          </a:p>
        </p:txBody>
      </p:sp>
    </p:spTree>
    <p:extLst>
      <p:ext uri="{BB962C8B-B14F-4D97-AF65-F5344CB8AC3E}">
        <p14:creationId xmlns:p14="http://schemas.microsoft.com/office/powerpoint/2010/main" val="2898081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 xmlns:a16="http://schemas.microsoft.com/office/drawing/2014/main" id="{82C503B9-386C-815F-6985-151EC9C5B7CE}"/>
            </a:ext>
          </a:extLst>
        </p:cNvPr>
        <p:cNvGrpSpPr/>
        <p:nvPr/>
      </p:nvGrpSpPr>
      <p:grpSpPr>
        <a:xfrm>
          <a:off x="0" y="0"/>
          <a:ext cx="0" cy="0"/>
          <a:chOff x="0" y="0"/>
          <a:chExt cx="0" cy="0"/>
        </a:xfrm>
      </p:grpSpPr>
      <p:sp useBgFill="1">
        <p:nvSpPr>
          <p:cNvPr id="8" name="Rectangle 7">
            <a:extLst>
              <a:ext uri="{FF2B5EF4-FFF2-40B4-BE49-F238E27FC236}">
                <a16:creationId xmlns="" xmlns:a16="http://schemas.microsoft.com/office/drawing/2014/main" id="{82FA1DE7-D0D7-3E7D-75EA-3D42ABEE7F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 xmlns:a16="http://schemas.microsoft.com/office/drawing/2014/main" id="{DFCADE8E-C67A-E7FB-1D6D-A7132B3E5A17}"/>
              </a:ext>
            </a:extLst>
          </p:cNvPr>
          <p:cNvSpPr>
            <a:spLocks noGrp="1"/>
          </p:cNvSpPr>
          <p:nvPr>
            <p:ph type="title"/>
          </p:nvPr>
        </p:nvSpPr>
        <p:spPr>
          <a:xfrm>
            <a:off x="683609" y="764372"/>
            <a:ext cx="3173688" cy="5216013"/>
          </a:xfrm>
        </p:spPr>
        <p:txBody>
          <a:bodyPr>
            <a:normAutofit/>
          </a:bodyPr>
          <a:lstStyle/>
          <a:p>
            <a:r>
              <a:rPr lang="en-US" dirty="0"/>
              <a:t>Online Store</a:t>
            </a:r>
            <a:br>
              <a:rPr lang="en-US" dirty="0"/>
            </a:br>
            <a:r>
              <a:rPr lang="en-US" dirty="0"/>
              <a:t>Order Management</a:t>
            </a:r>
            <a:br>
              <a:rPr lang="en-US" dirty="0"/>
            </a:br>
            <a:endParaRPr lang="en-US" dirty="0"/>
          </a:p>
        </p:txBody>
      </p:sp>
      <p:cxnSp>
        <p:nvCxnSpPr>
          <p:cNvPr id="10" name="Straight Connector 9">
            <a:extLst>
              <a:ext uri="{FF2B5EF4-FFF2-40B4-BE49-F238E27FC236}">
                <a16:creationId xmlns="" xmlns:a16="http://schemas.microsoft.com/office/drawing/2014/main" id="{5BFD61FE-1B23-04B4-3966-6A49E4B0B63C}"/>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 xmlns:a16="http://schemas.microsoft.com/office/drawing/2014/main" id="{065268F8-310E-9DA1-FE7D-4A1B8147590B}"/>
              </a:ext>
            </a:extLst>
          </p:cNvPr>
          <p:cNvSpPr>
            <a:spLocks noGrp="1"/>
          </p:cNvSpPr>
          <p:nvPr>
            <p:ph idx="1"/>
          </p:nvPr>
        </p:nvSpPr>
        <p:spPr>
          <a:xfrm>
            <a:off x="4370138" y="764372"/>
            <a:ext cx="7086600" cy="5216013"/>
          </a:xfrm>
        </p:spPr>
        <p:txBody>
          <a:bodyPr anchor="ct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It’s a part of the admin and private coach(sub admin)’s dashboard enable them in a simple way to manage the orders and change the status of the order when it’s delivered and help them to check the total amount the user paid in case of cancelling the order and a delete button to delete the old orders to not over stress the database</a:t>
            </a:r>
          </a:p>
          <a:p>
            <a:pPr marL="0" indent="0">
              <a:buNone/>
            </a:pPr>
            <a:endParaRPr lang="en-US" dirty="0"/>
          </a:p>
          <a:p>
            <a:endParaRPr lang="en-US" dirty="0"/>
          </a:p>
          <a:p>
            <a:endParaRPr lang="en-US" sz="2000" dirty="0"/>
          </a:p>
        </p:txBody>
      </p:sp>
    </p:spTree>
    <p:extLst>
      <p:ext uri="{BB962C8B-B14F-4D97-AF65-F5344CB8AC3E}">
        <p14:creationId xmlns:p14="http://schemas.microsoft.com/office/powerpoint/2010/main" val="3580637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8C8B18F-DC68-6EE1-4585-698862B25D55}"/>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21A5C0CC-B794-1E65-05B5-3D5E585A83E3}"/>
              </a:ext>
            </a:extLst>
          </p:cNvPr>
          <p:cNvSpPr>
            <a:spLocks noGrp="1"/>
          </p:cNvSpPr>
          <p:nvPr>
            <p:ph type="title"/>
          </p:nvPr>
        </p:nvSpPr>
        <p:spPr/>
        <p:txBody>
          <a:bodyPr/>
          <a:lstStyle/>
          <a:p>
            <a:r>
              <a:rPr lang="en-US" dirty="0"/>
              <a:t>BMR AI</a:t>
            </a:r>
          </a:p>
        </p:txBody>
      </p:sp>
      <p:pic>
        <p:nvPicPr>
          <p:cNvPr id="7" name="Content Placeholder 6" descr="A screenshot of a computer screen&#10;&#10;AI-generated content may be incorrect.">
            <a:extLst>
              <a:ext uri="{FF2B5EF4-FFF2-40B4-BE49-F238E27FC236}">
                <a16:creationId xmlns="" xmlns:a16="http://schemas.microsoft.com/office/drawing/2014/main" id="{01B69E11-0E67-C67D-33F4-A83F5BF452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806" y="1417638"/>
            <a:ext cx="3944393" cy="5165723"/>
          </a:xfrm>
        </p:spPr>
      </p:pic>
      <p:pic>
        <p:nvPicPr>
          <p:cNvPr id="8" name="Picture 7">
            <a:extLst>
              <a:ext uri="{FF2B5EF4-FFF2-40B4-BE49-F238E27FC236}">
                <a16:creationId xmlns="" xmlns:a16="http://schemas.microsoft.com/office/drawing/2014/main" id="{69933DB3-0B42-7140-6601-C651CF138C7D}"/>
              </a:ext>
            </a:extLst>
          </p:cNvPr>
          <p:cNvPicPr>
            <a:picLocks noChangeAspect="1"/>
          </p:cNvPicPr>
          <p:nvPr/>
        </p:nvPicPr>
        <p:blipFill>
          <a:blip r:embed="rId3"/>
          <a:stretch>
            <a:fillRect/>
          </a:stretch>
        </p:blipFill>
        <p:spPr>
          <a:xfrm>
            <a:off x="4321910" y="1417638"/>
            <a:ext cx="3548180" cy="5165723"/>
          </a:xfrm>
          <a:prstGeom prst="rect">
            <a:avLst/>
          </a:prstGeom>
        </p:spPr>
      </p:pic>
      <p:sp>
        <p:nvSpPr>
          <p:cNvPr id="10" name="TextBox 9">
            <a:extLst>
              <a:ext uri="{FF2B5EF4-FFF2-40B4-BE49-F238E27FC236}">
                <a16:creationId xmlns="" xmlns:a16="http://schemas.microsoft.com/office/drawing/2014/main" id="{33285079-E5FD-4E77-ABDE-54D69870593B}"/>
              </a:ext>
            </a:extLst>
          </p:cNvPr>
          <p:cNvSpPr txBox="1"/>
          <p:nvPr/>
        </p:nvSpPr>
        <p:spPr>
          <a:xfrm>
            <a:off x="8394190" y="491490"/>
            <a:ext cx="3434819" cy="5632311"/>
          </a:xfrm>
          <a:prstGeom prst="rect">
            <a:avLst/>
          </a:prstGeom>
          <a:noFill/>
        </p:spPr>
        <p:txBody>
          <a:bodyPr wrap="square" rtlCol="0">
            <a:spAutoFit/>
          </a:bodyPr>
          <a:lstStyle/>
          <a:p>
            <a:r>
              <a:rPr lang="en-US" sz="2400" dirty="0"/>
              <a:t>It calculates the BMR by predicting</a:t>
            </a:r>
            <a:br>
              <a:rPr lang="en-US" sz="2400" dirty="0"/>
            </a:br>
            <a:r>
              <a:rPr lang="en-US" sz="2400" dirty="0"/>
              <a:t>we calculate the accuracy = 0.92</a:t>
            </a:r>
          </a:p>
          <a:p>
            <a:r>
              <a:rPr lang="en-US" sz="2400" dirty="0" smtClean="0"/>
              <a:t>True Positives =34</a:t>
            </a:r>
            <a:endParaRPr lang="en-US" sz="2400" dirty="0"/>
          </a:p>
          <a:p>
            <a:r>
              <a:rPr lang="en-US" sz="2400" dirty="0" smtClean="0"/>
              <a:t>True </a:t>
            </a:r>
            <a:r>
              <a:rPr lang="en-US" sz="2400" dirty="0"/>
              <a:t>Negatives </a:t>
            </a:r>
            <a:r>
              <a:rPr lang="en-US" sz="2400" dirty="0" smtClean="0"/>
              <a:t>= 58</a:t>
            </a:r>
            <a:endParaRPr lang="en-US" sz="2400" dirty="0"/>
          </a:p>
          <a:p>
            <a:r>
              <a:rPr lang="en-US" sz="2400" dirty="0"/>
              <a:t>False Positives </a:t>
            </a:r>
            <a:r>
              <a:rPr lang="en-US" sz="2400" dirty="0" smtClean="0"/>
              <a:t>= 3</a:t>
            </a:r>
            <a:endParaRPr lang="en-US" sz="2400" dirty="0"/>
          </a:p>
          <a:p>
            <a:r>
              <a:rPr lang="en-US" sz="2400" dirty="0"/>
              <a:t>False Negatives </a:t>
            </a:r>
            <a:r>
              <a:rPr lang="en-US" sz="2400" dirty="0" smtClean="0"/>
              <a:t>= 5</a:t>
            </a:r>
          </a:p>
          <a:p>
            <a:r>
              <a:rPr lang="en-US" sz="2400" dirty="0"/>
              <a:t>On training model: Random Forest </a:t>
            </a:r>
            <a:r>
              <a:rPr lang="en-US" sz="2400" dirty="0" err="1" smtClean="0"/>
              <a:t>Regressor</a:t>
            </a:r>
            <a:endParaRPr lang="en-US" sz="2400" dirty="0" smtClean="0"/>
          </a:p>
          <a:p>
            <a:r>
              <a:rPr lang="en-US" sz="2400" dirty="0" smtClean="0"/>
              <a:t>With Mean absolute error = 43.65 </a:t>
            </a:r>
          </a:p>
          <a:p>
            <a:r>
              <a:rPr lang="en-US" sz="2400" dirty="0" smtClean="0"/>
              <a:t>and mean square error = 3461.50</a:t>
            </a:r>
          </a:p>
          <a:p>
            <a:r>
              <a:rPr lang="en-US" sz="2400" dirty="0" smtClean="0"/>
              <a:t>And R² = 0.9706</a:t>
            </a:r>
            <a:endParaRPr lang="en-US" sz="2400" dirty="0"/>
          </a:p>
        </p:txBody>
      </p:sp>
    </p:spTree>
    <p:extLst>
      <p:ext uri="{BB962C8B-B14F-4D97-AF65-F5344CB8AC3E}">
        <p14:creationId xmlns:p14="http://schemas.microsoft.com/office/powerpoint/2010/main" val="12319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526270FA-B77C-D681-1664-F2623CB09D67}"/>
            </a:ext>
          </a:extLst>
        </p:cNvPr>
        <p:cNvGrpSpPr/>
        <p:nvPr/>
      </p:nvGrpSpPr>
      <p:grpSpPr>
        <a:xfrm>
          <a:off x="0" y="0"/>
          <a:ext cx="0" cy="0"/>
          <a:chOff x="0" y="0"/>
          <a:chExt cx="0" cy="0"/>
        </a:xfrm>
      </p:grpSpPr>
      <p:grpSp>
        <p:nvGrpSpPr>
          <p:cNvPr id="20" name="Group 19">
            <a:extLst>
              <a:ext uri="{FF2B5EF4-FFF2-40B4-BE49-F238E27FC236}">
                <a16:creationId xmlns="" xmlns:a16="http://schemas.microsoft.com/office/drawing/2014/main" id="{76ECEB61-78C2-805B-BCE9-EE6A052AFEF2}"/>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 xmlns:a16="http://schemas.microsoft.com/office/drawing/2014/main" id="{9ED5A9E8-3CAD-F32E-7FF3-76A2C9442FDE}"/>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 xmlns:a16="http://schemas.microsoft.com/office/drawing/2014/main" id="{E224A296-5A4C-38BB-692C-FC4A0078652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 xmlns:a16="http://schemas.microsoft.com/office/drawing/2014/main" id="{382A0C65-A95B-8331-65A1-A79C6B6C9C8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 xmlns:a16="http://schemas.microsoft.com/office/drawing/2014/main" id="{A643F956-A922-4401-C58E-2FEC82280FF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 xmlns:a16="http://schemas.microsoft.com/office/drawing/2014/main" id="{D1D4B0EA-1174-04AC-E46D-C10A557BBF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 xmlns:a16="http://schemas.microsoft.com/office/drawing/2014/main" id="{34DF532B-E16A-3CB2-BB74-958F02BFCFE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 xmlns:a16="http://schemas.microsoft.com/office/drawing/2014/main" id="{3A86BC4A-077F-435B-A49A-753CA186422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 xmlns:a16="http://schemas.microsoft.com/office/drawing/2014/main" id="{67D5C26D-362D-CDFE-A4B7-9B3DBCF2C7C4}"/>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 xmlns:a16="http://schemas.microsoft.com/office/drawing/2014/main" id="{416CD61F-28F5-0F5E-A7F4-589E0553DAFD}"/>
              </a:ext>
            </a:extLst>
          </p:cNvPr>
          <p:cNvSpPr>
            <a:spLocks noGrp="1"/>
          </p:cNvSpPr>
          <p:nvPr>
            <p:ph type="title"/>
          </p:nvPr>
        </p:nvSpPr>
        <p:spPr>
          <a:xfrm>
            <a:off x="850392" y="2144937"/>
            <a:ext cx="6269545" cy="1612114"/>
          </a:xfrm>
        </p:spPr>
        <p:txBody>
          <a:bodyPr vert="horz" lIns="91440" tIns="45720" rIns="91440" bIns="45720" rtlCol="0" anchor="b">
            <a:normAutofit fontScale="90000"/>
          </a:bodyPr>
          <a:lstStyle/>
          <a:p>
            <a:pPr algn="r"/>
            <a:r>
              <a:rPr lang="en-US" sz="6000" dirty="0"/>
              <a:t>System Architecture</a:t>
            </a:r>
          </a:p>
        </p:txBody>
      </p:sp>
    </p:spTree>
    <p:extLst>
      <p:ext uri="{BB962C8B-B14F-4D97-AF65-F5344CB8AC3E}">
        <p14:creationId xmlns:p14="http://schemas.microsoft.com/office/powerpoint/2010/main" val="361877767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0210"/>
            <a:ext cx="10972800" cy="795528"/>
          </a:xfrm>
        </p:spPr>
        <p:txBody>
          <a:bodyPr>
            <a:normAutofit/>
          </a:bodyPr>
          <a:lstStyle/>
          <a:p>
            <a:r>
              <a:rPr dirty="0"/>
              <a:t>System Architecture</a:t>
            </a:r>
          </a:p>
        </p:txBody>
      </p:sp>
      <p:graphicFrame>
        <p:nvGraphicFramePr>
          <p:cNvPr id="9" name="Diagram 8">
            <a:extLst>
              <a:ext uri="{FF2B5EF4-FFF2-40B4-BE49-F238E27FC236}">
                <a16:creationId xmlns="" xmlns:a16="http://schemas.microsoft.com/office/drawing/2014/main" id="{2D827D09-4981-9163-3E0C-5371A4714E2A}"/>
              </a:ext>
            </a:extLst>
          </p:cNvPr>
          <p:cNvGraphicFramePr>
            <a:graphicFrameLocks/>
          </p:cNvGraphicFramePr>
          <p:nvPr>
            <p:extLst>
              <p:ext uri="{D42A27DB-BD31-4B8C-83A1-F6EECF244321}">
                <p14:modId xmlns:p14="http://schemas.microsoft.com/office/powerpoint/2010/main" val="3966198341"/>
              </p:ext>
            </p:extLst>
          </p:nvPr>
        </p:nvGraphicFramePr>
        <p:xfrm>
          <a:off x="-3" y="0"/>
          <a:ext cx="12192003"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9" name="Straight Connector 18">
            <a:extLst>
              <a:ext uri="{FF2B5EF4-FFF2-40B4-BE49-F238E27FC236}">
                <a16:creationId xmlns="" xmlns:a16="http://schemas.microsoft.com/office/drawing/2014/main" id="{719128B2-E0AD-718A-9634-69D0852F8113}"/>
              </a:ext>
            </a:extLst>
          </p:cNvPr>
          <p:cNvCxnSpPr>
            <a:cxnSpLocks/>
          </p:cNvCxnSpPr>
          <p:nvPr/>
        </p:nvCxnSpPr>
        <p:spPr>
          <a:xfrm flipH="1">
            <a:off x="3078480" y="4114800"/>
            <a:ext cx="57332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 xmlns:a16="http://schemas.microsoft.com/office/drawing/2014/main" id="{865FA238-74D2-5B78-50F0-20604913FA6D}"/>
              </a:ext>
            </a:extLst>
          </p:cNvPr>
          <p:cNvCxnSpPr>
            <a:cxnSpLocks/>
          </p:cNvCxnSpPr>
          <p:nvPr/>
        </p:nvCxnSpPr>
        <p:spPr>
          <a:xfrm flipH="1">
            <a:off x="3078480" y="4114800"/>
            <a:ext cx="1"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 xmlns:a16="http://schemas.microsoft.com/office/drawing/2014/main" id="{65352449-0C4C-C181-B42D-5BD30BAC4FB0}"/>
              </a:ext>
            </a:extLst>
          </p:cNvPr>
          <p:cNvCxnSpPr>
            <a:cxnSpLocks/>
          </p:cNvCxnSpPr>
          <p:nvPr/>
        </p:nvCxnSpPr>
        <p:spPr>
          <a:xfrm>
            <a:off x="4879849" y="4114800"/>
            <a:ext cx="1"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 xmlns:a16="http://schemas.microsoft.com/office/drawing/2014/main" id="{39C92897-023C-36D9-4294-4673D4464576}"/>
              </a:ext>
            </a:extLst>
          </p:cNvPr>
          <p:cNvCxnSpPr>
            <a:cxnSpLocks/>
          </p:cNvCxnSpPr>
          <p:nvPr/>
        </p:nvCxnSpPr>
        <p:spPr>
          <a:xfrm>
            <a:off x="6909816" y="4114800"/>
            <a:ext cx="0"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 xmlns:a16="http://schemas.microsoft.com/office/drawing/2014/main" id="{99B64806-23CC-2F03-ED78-65195F6B9B2D}"/>
              </a:ext>
            </a:extLst>
          </p:cNvPr>
          <p:cNvCxnSpPr>
            <a:cxnSpLocks/>
          </p:cNvCxnSpPr>
          <p:nvPr/>
        </p:nvCxnSpPr>
        <p:spPr>
          <a:xfrm>
            <a:off x="8811768" y="4114800"/>
            <a:ext cx="0"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 xmlns:a16="http://schemas.microsoft.com/office/drawing/2014/main" id="{08B4BD98-3315-A94A-9E0E-9566CC8079DA}"/>
              </a:ext>
            </a:extLst>
          </p:cNvPr>
          <p:cNvCxnSpPr>
            <a:cxnSpLocks/>
          </p:cNvCxnSpPr>
          <p:nvPr/>
        </p:nvCxnSpPr>
        <p:spPr>
          <a:xfrm flipV="1">
            <a:off x="8811768" y="1454214"/>
            <a:ext cx="0" cy="2660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 xmlns:a16="http://schemas.microsoft.com/office/drawing/2014/main" id="{BDEBAA70-83F4-5508-015F-D8450B9EE34B}"/>
              </a:ext>
            </a:extLst>
          </p:cNvPr>
          <p:cNvCxnSpPr>
            <a:cxnSpLocks/>
          </p:cNvCxnSpPr>
          <p:nvPr/>
        </p:nvCxnSpPr>
        <p:spPr>
          <a:xfrm>
            <a:off x="8811768" y="3291840"/>
            <a:ext cx="5120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 xmlns:a16="http://schemas.microsoft.com/office/drawing/2014/main" id="{F05E51E8-B2D3-420D-21A1-F3454B876B62}"/>
              </a:ext>
            </a:extLst>
          </p:cNvPr>
          <p:cNvCxnSpPr>
            <a:cxnSpLocks/>
          </p:cNvCxnSpPr>
          <p:nvPr/>
        </p:nvCxnSpPr>
        <p:spPr>
          <a:xfrm flipH="1" flipV="1">
            <a:off x="7970520" y="3483864"/>
            <a:ext cx="841248" cy="9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 xmlns:a16="http://schemas.microsoft.com/office/drawing/2014/main" id="{3B95229A-AF1A-C344-AE52-7063A73C7A9F}"/>
              </a:ext>
            </a:extLst>
          </p:cNvPr>
          <p:cNvCxnSpPr>
            <a:cxnSpLocks/>
          </p:cNvCxnSpPr>
          <p:nvPr/>
        </p:nvCxnSpPr>
        <p:spPr>
          <a:xfrm flipH="1">
            <a:off x="7305773" y="1291472"/>
            <a:ext cx="10853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 xmlns:a16="http://schemas.microsoft.com/office/drawing/2014/main" id="{3099B99A-D960-5BA4-6C58-578413A38CF0}"/>
              </a:ext>
            </a:extLst>
          </p:cNvPr>
          <p:cNvCxnSpPr>
            <a:cxnSpLocks/>
          </p:cNvCxnSpPr>
          <p:nvPr/>
        </p:nvCxnSpPr>
        <p:spPr>
          <a:xfrm flipH="1">
            <a:off x="5945124" y="1291472"/>
            <a:ext cx="5782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 xmlns:a16="http://schemas.microsoft.com/office/drawing/2014/main" id="{C100F613-041E-4B0B-9B90-FE4B15A6362B}"/>
              </a:ext>
            </a:extLst>
          </p:cNvPr>
          <p:cNvCxnSpPr>
            <a:cxnSpLocks/>
          </p:cNvCxnSpPr>
          <p:nvPr/>
        </p:nvCxnSpPr>
        <p:spPr>
          <a:xfrm>
            <a:off x="6909816" y="1454214"/>
            <a:ext cx="0" cy="298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 xmlns:a16="http://schemas.microsoft.com/office/drawing/2014/main" id="{6056B6BB-418B-82AC-9299-5C2BB97D4174}"/>
              </a:ext>
            </a:extLst>
          </p:cNvPr>
          <p:cNvCxnSpPr>
            <a:cxnSpLocks/>
          </p:cNvCxnSpPr>
          <p:nvPr/>
        </p:nvCxnSpPr>
        <p:spPr>
          <a:xfrm>
            <a:off x="6909816" y="2111604"/>
            <a:ext cx="0" cy="2627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 xmlns:a16="http://schemas.microsoft.com/office/drawing/2014/main" id="{F8FA417C-9386-946C-0767-1ACA6168E8D9}"/>
              </a:ext>
            </a:extLst>
          </p:cNvPr>
          <p:cNvCxnSpPr>
            <a:cxnSpLocks/>
          </p:cNvCxnSpPr>
          <p:nvPr/>
        </p:nvCxnSpPr>
        <p:spPr>
          <a:xfrm flipH="1">
            <a:off x="6234236" y="2592371"/>
            <a:ext cx="2891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 xmlns:a16="http://schemas.microsoft.com/office/drawing/2014/main" id="{003AACE3-CB83-C0D9-1E77-3C12E9CE1CA3}"/>
              </a:ext>
            </a:extLst>
          </p:cNvPr>
          <p:cNvCxnSpPr>
            <a:cxnSpLocks/>
          </p:cNvCxnSpPr>
          <p:nvPr/>
        </p:nvCxnSpPr>
        <p:spPr>
          <a:xfrm rot="10800000">
            <a:off x="5943600" y="2410969"/>
            <a:ext cx="290636" cy="18140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 xmlns:a16="http://schemas.microsoft.com/office/drawing/2014/main" id="{DB677DA4-EFB7-AE14-52E0-117D755085FB}"/>
              </a:ext>
            </a:extLst>
          </p:cNvPr>
          <p:cNvCxnSpPr>
            <a:cxnSpLocks/>
          </p:cNvCxnSpPr>
          <p:nvPr/>
        </p:nvCxnSpPr>
        <p:spPr>
          <a:xfrm rot="5400000">
            <a:off x="5916891" y="2633244"/>
            <a:ext cx="358220" cy="276472"/>
          </a:xfrm>
          <a:prstGeom prst="bentConnector3">
            <a:avLst>
              <a:gd name="adj1" fmla="val 10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453404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1161" y="190394"/>
            <a:ext cx="6309168" cy="994172"/>
          </a:xfrm>
        </p:spPr>
        <p:txBody>
          <a:bodyPr>
            <a:normAutofit/>
          </a:bodyPr>
          <a:lstStyle/>
          <a:p>
            <a:r>
              <a:rPr lang="en-US" sz="4000" dirty="0"/>
              <a:t>Agenda</a:t>
            </a:r>
          </a:p>
        </p:txBody>
      </p:sp>
      <p:sp>
        <p:nvSpPr>
          <p:cNvPr id="3" name="Content Placeholder 2"/>
          <p:cNvSpPr>
            <a:spLocks noGrp="1"/>
          </p:cNvSpPr>
          <p:nvPr>
            <p:ph idx="1"/>
          </p:nvPr>
        </p:nvSpPr>
        <p:spPr>
          <a:xfrm>
            <a:off x="1661161" y="1490473"/>
            <a:ext cx="5748382" cy="5177133"/>
          </a:xfrm>
        </p:spPr>
        <p:txBody>
          <a:bodyPr anchor="ctr">
            <a:normAutofit/>
          </a:bodyPr>
          <a:lstStyle/>
          <a:p>
            <a:pPr>
              <a:lnSpc>
                <a:spcPct val="90000"/>
              </a:lnSpc>
            </a:pPr>
            <a:r>
              <a:rPr lang="en-US" sz="2000" dirty="0"/>
              <a:t>Introduction</a:t>
            </a:r>
          </a:p>
          <a:p>
            <a:pPr>
              <a:lnSpc>
                <a:spcPct val="90000"/>
              </a:lnSpc>
            </a:pPr>
            <a:r>
              <a:rPr lang="en-US" sz="2000" dirty="0"/>
              <a:t>Motivation</a:t>
            </a:r>
          </a:p>
          <a:p>
            <a:pPr>
              <a:lnSpc>
                <a:spcPct val="90000"/>
              </a:lnSpc>
            </a:pPr>
            <a:r>
              <a:rPr lang="en-US" sz="2000" dirty="0"/>
              <a:t>Related Work comparison</a:t>
            </a:r>
          </a:p>
          <a:p>
            <a:pPr>
              <a:lnSpc>
                <a:spcPct val="90000"/>
              </a:lnSpc>
            </a:pPr>
            <a:r>
              <a:rPr lang="en-US" sz="2000" dirty="0"/>
              <a:t>Problem Statement</a:t>
            </a:r>
          </a:p>
          <a:p>
            <a:pPr>
              <a:lnSpc>
                <a:spcPct val="90000"/>
              </a:lnSpc>
            </a:pPr>
            <a:r>
              <a:rPr lang="en-US" sz="2000" dirty="0"/>
              <a:t>Solve problem</a:t>
            </a:r>
          </a:p>
          <a:p>
            <a:pPr>
              <a:lnSpc>
                <a:spcPct val="90000"/>
              </a:lnSpc>
            </a:pPr>
            <a:r>
              <a:rPr lang="en-US" sz="2000" dirty="0"/>
              <a:t>services </a:t>
            </a:r>
          </a:p>
          <a:p>
            <a:pPr>
              <a:lnSpc>
                <a:spcPct val="90000"/>
              </a:lnSpc>
            </a:pPr>
            <a:r>
              <a:rPr lang="en-US" sz="2000" dirty="0">
                <a:effectLst/>
                <a:latin typeface="Calibri" panose="020F0502020204030204" pitchFamily="34" charset="0"/>
                <a:ea typeface="Calibri" panose="020F0502020204030204" pitchFamily="34" charset="0"/>
                <a:cs typeface="Arial" panose="020B0604020202020204" pitchFamily="34" charset="0"/>
              </a:rPr>
              <a:t>System Architecture</a:t>
            </a:r>
          </a:p>
          <a:p>
            <a:pPr>
              <a:lnSpc>
                <a:spcPct val="90000"/>
              </a:lnSpc>
            </a:pPr>
            <a:r>
              <a:rPr lang="en-US" sz="2000" dirty="0">
                <a:latin typeface="Calibri" panose="020F0502020204030204" pitchFamily="34" charset="0"/>
                <a:ea typeface="Calibri" panose="020F0502020204030204" pitchFamily="34" charset="0"/>
                <a:cs typeface="Arial" panose="020B0604020202020204" pitchFamily="34" charset="0"/>
              </a:rPr>
              <a:t>Demo</a:t>
            </a:r>
          </a:p>
          <a:p>
            <a:pPr>
              <a:lnSpc>
                <a:spcPct val="90000"/>
              </a:lnSpc>
            </a:pPr>
            <a:r>
              <a:rPr lang="en-US" sz="2000" dirty="0"/>
              <a:t>System Tools &amp; </a:t>
            </a:r>
            <a:r>
              <a:rPr lang="en-US" sz="2000" dirty="0" smtClean="0"/>
              <a:t>Technologies</a:t>
            </a:r>
            <a:endParaRPr lang="ar-EG" sz="2000" dirty="0" smtClean="0"/>
          </a:p>
          <a:p>
            <a:pPr>
              <a:lnSpc>
                <a:spcPct val="90000"/>
              </a:lnSpc>
            </a:pPr>
            <a:r>
              <a:rPr lang="en-US" sz="2000" dirty="0" smtClean="0"/>
              <a:t>References</a:t>
            </a:r>
            <a:endParaRPr lang="en-US" sz="2000" dirty="0"/>
          </a:p>
          <a:p>
            <a:pPr>
              <a:lnSpc>
                <a:spcPct val="90000"/>
              </a:lnSpc>
            </a:pPr>
            <a:r>
              <a:rPr lang="en-US" sz="2000" dirty="0"/>
              <a:t>Conclusion</a:t>
            </a:r>
          </a:p>
          <a:p>
            <a:pPr>
              <a:lnSpc>
                <a:spcPct val="90000"/>
              </a:lnSpc>
            </a:pP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90000"/>
              </a:lnSpc>
            </a:pP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1" name="Rectangle 20">
            <a:extLst>
              <a:ext uri="{FF2B5EF4-FFF2-40B4-BE49-F238E27FC236}">
                <a16:creationId xmlns="" xmlns:a16="http://schemas.microsoft.com/office/drawing/2014/main" id="{59A309A7-1751-4ABE-A3C1-EEC40366AD8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8713436"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 xmlns:a16="http://schemas.microsoft.com/office/drawing/2014/main" id="{967D8EB6-EAE1-4F9C-B398-83321E28720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653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Graphique 14" descr="Books">
            <a:extLst>
              <a:ext uri="{FF2B5EF4-FFF2-40B4-BE49-F238E27FC236}">
                <a16:creationId xmlns="" xmlns:a16="http://schemas.microsoft.com/office/drawing/2014/main" id="{7C930F96-5F38-EA2D-5EF7-738DE6E7411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148965" y="2865142"/>
            <a:ext cx="1143455" cy="1143455"/>
          </a:xfrm>
          <a:prstGeom prst="rect">
            <a:avLst/>
          </a:prstGeom>
        </p:spPr>
      </p:pic>
    </p:spTree>
    <p:extLst>
      <p:ext uri="{BB962C8B-B14F-4D97-AF65-F5344CB8AC3E}">
        <p14:creationId xmlns:p14="http://schemas.microsoft.com/office/powerpoint/2010/main" val="758834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lob:https://web.whatsapp.com/7d0c1089-5a6c-41f0-a629-2bd95e57ac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blob:https://web.whatsapp.com/7d0c1089-5a6c-41f0-a629-2bd95e57ac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blob:https://web.whatsapp.com/7d0c1089-5a6c-41f0-a629-2bd95e57acab"/>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4880"/>
            <a:ext cx="12192000" cy="5913120"/>
          </a:xfrm>
          <a:prstGeom prst="rect">
            <a:avLst/>
          </a:prstGeom>
        </p:spPr>
      </p:pic>
      <p:sp>
        <p:nvSpPr>
          <p:cNvPr id="7" name="Rectangle 6"/>
          <p:cNvSpPr/>
          <p:nvPr/>
        </p:nvSpPr>
        <p:spPr>
          <a:xfrm>
            <a:off x="0" y="7937"/>
            <a:ext cx="12192000" cy="936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Admin </a:t>
            </a:r>
            <a:r>
              <a:rPr lang="en-US" sz="4400" dirty="0" err="1" smtClean="0">
                <a:solidFill>
                  <a:schemeClr val="tx1"/>
                </a:solidFill>
              </a:rPr>
              <a:t>Usecase</a:t>
            </a:r>
            <a:endParaRPr lang="en-US" sz="4400" dirty="0">
              <a:solidFill>
                <a:schemeClr val="tx1"/>
              </a:solidFill>
            </a:endParaRPr>
          </a:p>
        </p:txBody>
      </p:sp>
    </p:spTree>
    <p:extLst>
      <p:ext uri="{BB962C8B-B14F-4D97-AF65-F5344CB8AC3E}">
        <p14:creationId xmlns:p14="http://schemas.microsoft.com/office/powerpoint/2010/main" val="2661968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9956"/>
            <a:ext cx="12191999" cy="6168044"/>
          </a:xfrm>
          <a:prstGeom prst="rect">
            <a:avLst/>
          </a:prstGeom>
        </p:spPr>
      </p:pic>
      <p:sp>
        <p:nvSpPr>
          <p:cNvPr id="3" name="Rectangle 2"/>
          <p:cNvSpPr/>
          <p:nvPr/>
        </p:nvSpPr>
        <p:spPr>
          <a:xfrm>
            <a:off x="0" y="0"/>
            <a:ext cx="12192000" cy="689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User Register</a:t>
            </a:r>
            <a:endParaRPr lang="en-US" sz="4400" dirty="0">
              <a:solidFill>
                <a:schemeClr val="tx1"/>
              </a:solidFill>
            </a:endParaRPr>
          </a:p>
        </p:txBody>
      </p:sp>
    </p:spTree>
    <p:extLst>
      <p:ext uri="{BB962C8B-B14F-4D97-AF65-F5344CB8AC3E}">
        <p14:creationId xmlns:p14="http://schemas.microsoft.com/office/powerpoint/2010/main" val="2180946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3330"/>
            <a:ext cx="12192000" cy="6184670"/>
          </a:xfrm>
          <a:prstGeom prst="rect">
            <a:avLst/>
          </a:prstGeom>
        </p:spPr>
      </p:pic>
      <p:sp>
        <p:nvSpPr>
          <p:cNvPr id="3" name="Rectangle 2"/>
          <p:cNvSpPr/>
          <p:nvPr/>
        </p:nvSpPr>
        <p:spPr>
          <a:xfrm>
            <a:off x="0" y="0"/>
            <a:ext cx="12192000" cy="673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User Login</a:t>
            </a:r>
            <a:endParaRPr lang="en-US" sz="4400" dirty="0">
              <a:solidFill>
                <a:schemeClr val="tx1"/>
              </a:solidFill>
            </a:endParaRPr>
          </a:p>
        </p:txBody>
      </p:sp>
    </p:spTree>
    <p:extLst>
      <p:ext uri="{BB962C8B-B14F-4D97-AF65-F5344CB8AC3E}">
        <p14:creationId xmlns:p14="http://schemas.microsoft.com/office/powerpoint/2010/main" val="26747438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5018"/>
            <a:ext cx="12192000" cy="6192982"/>
          </a:xfrm>
          <a:prstGeom prst="rect">
            <a:avLst/>
          </a:prstGeom>
        </p:spPr>
      </p:pic>
      <p:sp>
        <p:nvSpPr>
          <p:cNvPr id="3" name="Rectangle 2"/>
          <p:cNvSpPr/>
          <p:nvPr/>
        </p:nvSpPr>
        <p:spPr>
          <a:xfrm>
            <a:off x="0" y="0"/>
            <a:ext cx="12192000" cy="665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Entity-Relationship Diagram(ERD)</a:t>
            </a:r>
            <a:endParaRPr lang="en-US" sz="4400" dirty="0">
              <a:solidFill>
                <a:schemeClr val="tx1"/>
              </a:solidFill>
            </a:endParaRPr>
          </a:p>
        </p:txBody>
      </p:sp>
    </p:spTree>
    <p:extLst>
      <p:ext uri="{BB962C8B-B14F-4D97-AF65-F5344CB8AC3E}">
        <p14:creationId xmlns:p14="http://schemas.microsoft.com/office/powerpoint/2010/main" val="32813639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B115B73A-9F29-0249-47C4-37DF9F5DE83F}"/>
            </a:ext>
          </a:extLst>
        </p:cNvPr>
        <p:cNvGrpSpPr/>
        <p:nvPr/>
      </p:nvGrpSpPr>
      <p:grpSpPr>
        <a:xfrm>
          <a:off x="0" y="0"/>
          <a:ext cx="0" cy="0"/>
          <a:chOff x="0" y="0"/>
          <a:chExt cx="0" cy="0"/>
        </a:xfrm>
      </p:grpSpPr>
      <p:grpSp>
        <p:nvGrpSpPr>
          <p:cNvPr id="20" name="Group 19">
            <a:extLst>
              <a:ext uri="{FF2B5EF4-FFF2-40B4-BE49-F238E27FC236}">
                <a16:creationId xmlns="" xmlns:a16="http://schemas.microsoft.com/office/drawing/2014/main" id="{34474EA1-E646-77C8-7EB8-EB5AEEC17C90}"/>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 xmlns:a16="http://schemas.microsoft.com/office/drawing/2014/main" id="{86C4EB22-07D6-2BD5-EAF6-010A1A1FECE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 xmlns:a16="http://schemas.microsoft.com/office/drawing/2014/main" id="{50F8F185-8166-ECF5-C7DA-FCD3E0CFA39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 xmlns:a16="http://schemas.microsoft.com/office/drawing/2014/main" id="{CA776346-B8A8-6A24-5150-56A0754A0D5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 xmlns:a16="http://schemas.microsoft.com/office/drawing/2014/main" id="{2334E391-350B-2B2E-FC02-E342EE13EB8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 xmlns:a16="http://schemas.microsoft.com/office/drawing/2014/main" id="{9C89BB3A-C9A7-707B-A7A7-51BDD636FD3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 xmlns:a16="http://schemas.microsoft.com/office/drawing/2014/main" id="{FBBAC75B-1249-3E02-6881-493580C8512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 xmlns:a16="http://schemas.microsoft.com/office/drawing/2014/main" id="{6EB01000-2D39-49C7-2E44-D3603361E41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 xmlns:a16="http://schemas.microsoft.com/office/drawing/2014/main" id="{A506BCB6-7E6D-370B-D3C7-3BCA0EF7C464}"/>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 xmlns:a16="http://schemas.microsoft.com/office/drawing/2014/main" id="{79C69D33-6C2A-B297-252A-70961259ECB0}"/>
              </a:ext>
            </a:extLst>
          </p:cNvPr>
          <p:cNvSpPr>
            <a:spLocks noGrp="1"/>
          </p:cNvSpPr>
          <p:nvPr>
            <p:ph type="title"/>
          </p:nvPr>
        </p:nvSpPr>
        <p:spPr>
          <a:xfrm>
            <a:off x="850392" y="2144937"/>
            <a:ext cx="6269545" cy="1612114"/>
          </a:xfrm>
        </p:spPr>
        <p:txBody>
          <a:bodyPr vert="horz" lIns="91440" tIns="45720" rIns="91440" bIns="45720" rtlCol="0" anchor="b">
            <a:normAutofit/>
          </a:bodyPr>
          <a:lstStyle/>
          <a:p>
            <a:pPr algn="r"/>
            <a:r>
              <a:rPr lang="en-US" sz="6000" dirty="0"/>
              <a:t>Demo</a:t>
            </a:r>
          </a:p>
        </p:txBody>
      </p:sp>
    </p:spTree>
    <p:extLst>
      <p:ext uri="{BB962C8B-B14F-4D97-AF65-F5344CB8AC3E}">
        <p14:creationId xmlns:p14="http://schemas.microsoft.com/office/powerpoint/2010/main" val="24517676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B28891-48B3-8649-3E5C-E8869B44958B}"/>
              </a:ext>
            </a:extLst>
          </p:cNvPr>
          <p:cNvSpPr>
            <a:spLocks noGrp="1"/>
          </p:cNvSpPr>
          <p:nvPr>
            <p:ph type="title"/>
          </p:nvPr>
        </p:nvSpPr>
        <p:spPr/>
        <p:txBody>
          <a:bodyPr/>
          <a:lstStyle/>
          <a:p>
            <a:r>
              <a:rPr lang="en-US" dirty="0"/>
              <a:t>User Dashboard</a:t>
            </a:r>
          </a:p>
        </p:txBody>
      </p:sp>
      <p:pic>
        <p:nvPicPr>
          <p:cNvPr id="5" name="Content Placeholder 4" descr="A person standing on a floor&#10;&#10;AI-generated content may be incorrect.">
            <a:extLst>
              <a:ext uri="{FF2B5EF4-FFF2-40B4-BE49-F238E27FC236}">
                <a16:creationId xmlns="" xmlns:a16="http://schemas.microsoft.com/office/drawing/2014/main" id="{C365F6CB-4821-F16E-D60C-7BCFB86611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825" y="1196669"/>
            <a:ext cx="11906250" cy="5386693"/>
          </a:xfrm>
        </p:spPr>
      </p:pic>
    </p:spTree>
    <p:extLst>
      <p:ext uri="{BB962C8B-B14F-4D97-AF65-F5344CB8AC3E}">
        <p14:creationId xmlns:p14="http://schemas.microsoft.com/office/powerpoint/2010/main" val="1052873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F151457B-9A3F-8573-ED9D-D7BC7B49E814}"/>
            </a:ext>
          </a:extLst>
        </p:cNvPr>
        <p:cNvGrpSpPr/>
        <p:nvPr/>
      </p:nvGrpSpPr>
      <p:grpSpPr>
        <a:xfrm>
          <a:off x="0" y="0"/>
          <a:ext cx="0" cy="0"/>
          <a:chOff x="0" y="0"/>
          <a:chExt cx="0" cy="0"/>
        </a:xfrm>
      </p:grpSpPr>
      <p:sp useBgFill="1">
        <p:nvSpPr>
          <p:cNvPr id="41" name="Rectangle 40">
            <a:extLst>
              <a:ext uri="{FF2B5EF4-FFF2-40B4-BE49-F238E27FC236}">
                <a16:creationId xmlns="" xmlns:a16="http://schemas.microsoft.com/office/drawing/2014/main" id="{99ED5833-B85B-4103-8A3B-CAB0308E6C1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DED95127-70C6-470F-D9C4-4E919D814F5B}"/>
              </a:ext>
            </a:extLst>
          </p:cNvPr>
          <p:cNvSpPr>
            <a:spLocks noGrp="1"/>
          </p:cNvSpPr>
          <p:nvPr>
            <p:ph type="title"/>
          </p:nvPr>
        </p:nvSpPr>
        <p:spPr>
          <a:xfrm>
            <a:off x="1198181" y="560881"/>
            <a:ext cx="9795638" cy="848819"/>
          </a:xfrm>
        </p:spPr>
        <p:txBody>
          <a:bodyPr vert="horz" lIns="91440" tIns="45720" rIns="91440" bIns="45720" rtlCol="0" anchor="b">
            <a:normAutofit/>
          </a:bodyPr>
          <a:lstStyle/>
          <a:p>
            <a:pPr defTabSz="914400">
              <a:lnSpc>
                <a:spcPct val="90000"/>
              </a:lnSpc>
            </a:pPr>
            <a:r>
              <a:rPr lang="en-US" dirty="0"/>
              <a:t>BMR &amp; Nutrition</a:t>
            </a:r>
          </a:p>
        </p:txBody>
      </p:sp>
      <p:pic>
        <p:nvPicPr>
          <p:cNvPr id="11" name="Content Placeholder 10">
            <a:extLst>
              <a:ext uri="{FF2B5EF4-FFF2-40B4-BE49-F238E27FC236}">
                <a16:creationId xmlns="" xmlns:a16="http://schemas.microsoft.com/office/drawing/2014/main" id="{D4B70D16-2213-FE6A-1EE4-072DBC60AC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0" y="1675261"/>
            <a:ext cx="3544159" cy="4628780"/>
          </a:xfrm>
          <a:prstGeom prst="rect">
            <a:avLst/>
          </a:prstGeom>
        </p:spPr>
      </p:pic>
      <p:pic>
        <p:nvPicPr>
          <p:cNvPr id="15" name="Picture 14" descr="A menu of a nutrition plan&#10;&#10;AI-generated content may be incorrect.">
            <a:extLst>
              <a:ext uri="{FF2B5EF4-FFF2-40B4-BE49-F238E27FC236}">
                <a16:creationId xmlns="" xmlns:a16="http://schemas.microsoft.com/office/drawing/2014/main" id="{50FC7A14-2524-8B2D-683F-93ADFF591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1675261"/>
            <a:ext cx="6224090" cy="4628780"/>
          </a:xfrm>
          <a:prstGeom prst="rect">
            <a:avLst/>
          </a:prstGeom>
        </p:spPr>
      </p:pic>
    </p:spTree>
    <p:extLst>
      <p:ext uri="{BB962C8B-B14F-4D97-AF65-F5344CB8AC3E}">
        <p14:creationId xmlns:p14="http://schemas.microsoft.com/office/powerpoint/2010/main" val="42076768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F490D9F-6DCF-2C13-A62D-319B6E2C10E6}"/>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5EFFCFB-D823-97BA-2DCF-153D5FD1F504}"/>
              </a:ext>
            </a:extLst>
          </p:cNvPr>
          <p:cNvSpPr>
            <a:spLocks noGrp="1"/>
          </p:cNvSpPr>
          <p:nvPr>
            <p:ph type="title"/>
          </p:nvPr>
        </p:nvSpPr>
        <p:spPr/>
        <p:txBody>
          <a:bodyPr/>
          <a:lstStyle/>
          <a:p>
            <a:r>
              <a:rPr lang="en-US" dirty="0"/>
              <a:t>Booking &amp; Profile</a:t>
            </a:r>
          </a:p>
        </p:txBody>
      </p:sp>
      <p:pic>
        <p:nvPicPr>
          <p:cNvPr id="13" name="Picture 12" descr="A screenshot of a social media post&#10;&#10;AI-generated content may be incorrect.">
            <a:extLst>
              <a:ext uri="{FF2B5EF4-FFF2-40B4-BE49-F238E27FC236}">
                <a16:creationId xmlns="" xmlns:a16="http://schemas.microsoft.com/office/drawing/2014/main" id="{C68E5D8D-52FA-157C-EC4F-136470188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20" y="1417638"/>
            <a:ext cx="7209412" cy="5021262"/>
          </a:xfrm>
          <a:prstGeom prst="rect">
            <a:avLst/>
          </a:prstGeom>
        </p:spPr>
      </p:pic>
      <p:pic>
        <p:nvPicPr>
          <p:cNvPr id="7" name="Picture 6" descr="A screenshot of a phone registration form&#10;&#10;AI-generated content may be incorrect.">
            <a:extLst>
              <a:ext uri="{FF2B5EF4-FFF2-40B4-BE49-F238E27FC236}">
                <a16:creationId xmlns="" xmlns:a16="http://schemas.microsoft.com/office/drawing/2014/main" id="{33F8CBB4-069A-9428-DB6D-021DBD1A0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191" y="1417638"/>
            <a:ext cx="4990809" cy="5440362"/>
          </a:xfrm>
          <a:prstGeom prst="rect">
            <a:avLst/>
          </a:prstGeom>
        </p:spPr>
      </p:pic>
    </p:spTree>
    <p:extLst>
      <p:ext uri="{BB962C8B-B14F-4D97-AF65-F5344CB8AC3E}">
        <p14:creationId xmlns:p14="http://schemas.microsoft.com/office/powerpoint/2010/main" val="40536337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56C0D20-2F63-4C37-0887-8FBCB73338DE}"/>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477DE571-3839-D67C-97DE-89D8A9EBC9F7}"/>
              </a:ext>
            </a:extLst>
          </p:cNvPr>
          <p:cNvSpPr>
            <a:spLocks noGrp="1"/>
          </p:cNvSpPr>
          <p:nvPr>
            <p:ph type="title"/>
          </p:nvPr>
        </p:nvSpPr>
        <p:spPr/>
        <p:txBody>
          <a:bodyPr/>
          <a:lstStyle/>
          <a:p>
            <a:r>
              <a:rPr lang="en-US" dirty="0"/>
              <a:t>Pricing plan &amp; Payment</a:t>
            </a:r>
          </a:p>
        </p:txBody>
      </p:sp>
      <p:pic>
        <p:nvPicPr>
          <p:cNvPr id="5" name="Content Placeholder 4" descr="A screenshot of a pricing plan&#10;&#10;AI-generated content may be incorrect.">
            <a:extLst>
              <a:ext uri="{FF2B5EF4-FFF2-40B4-BE49-F238E27FC236}">
                <a16:creationId xmlns="" xmlns:a16="http://schemas.microsoft.com/office/drawing/2014/main" id="{8F105962-FD14-84F9-4C4D-04C2EAED42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482" y="1417638"/>
            <a:ext cx="7217562" cy="5165724"/>
          </a:xfrm>
        </p:spPr>
      </p:pic>
      <p:pic>
        <p:nvPicPr>
          <p:cNvPr id="7" name="Picture 6" descr="A screenshot of a payment form&#10;&#10;AI-generated content may be incorrect.">
            <a:extLst>
              <a:ext uri="{FF2B5EF4-FFF2-40B4-BE49-F238E27FC236}">
                <a16:creationId xmlns="" xmlns:a16="http://schemas.microsoft.com/office/drawing/2014/main" id="{9BB82AB2-3535-79F7-21FB-FA9AE7F3B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925" y="1417639"/>
            <a:ext cx="4181475" cy="5165724"/>
          </a:xfrm>
          <a:prstGeom prst="rect">
            <a:avLst/>
          </a:prstGeom>
        </p:spPr>
      </p:pic>
    </p:spTree>
    <p:extLst>
      <p:ext uri="{BB962C8B-B14F-4D97-AF65-F5344CB8AC3E}">
        <p14:creationId xmlns:p14="http://schemas.microsoft.com/office/powerpoint/2010/main" val="11167942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946C533-D755-BF54-1332-C2EDA6845B10}"/>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144AAEAB-2DAA-6BDB-845D-6C8AE0C44E40}"/>
              </a:ext>
            </a:extLst>
          </p:cNvPr>
          <p:cNvSpPr>
            <a:spLocks noGrp="1"/>
          </p:cNvSpPr>
          <p:nvPr>
            <p:ph type="title"/>
          </p:nvPr>
        </p:nvSpPr>
        <p:spPr/>
        <p:txBody>
          <a:bodyPr/>
          <a:lstStyle/>
          <a:p>
            <a:r>
              <a:rPr lang="en-US" dirty="0"/>
              <a:t>Trainer Dashboard</a:t>
            </a:r>
          </a:p>
        </p:txBody>
      </p:sp>
      <p:pic>
        <p:nvPicPr>
          <p:cNvPr id="7" name="Picture 6" descr="A screenshot of a computer&#10;&#10;AI-generated content may be incorrect.">
            <a:extLst>
              <a:ext uri="{FF2B5EF4-FFF2-40B4-BE49-F238E27FC236}">
                <a16:creationId xmlns="" xmlns:a16="http://schemas.microsoft.com/office/drawing/2014/main" id="{62559F62-E0AA-0C0D-A37B-2416FB9B2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8" y="1417638"/>
            <a:ext cx="10972801" cy="5271830"/>
          </a:xfrm>
          <a:prstGeom prst="rect">
            <a:avLst/>
          </a:prstGeom>
        </p:spPr>
      </p:pic>
    </p:spTree>
    <p:extLst>
      <p:ext uri="{BB962C8B-B14F-4D97-AF65-F5344CB8AC3E}">
        <p14:creationId xmlns:p14="http://schemas.microsoft.com/office/powerpoint/2010/main" val="202236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ED6498D9-F3D0-27AD-A51C-098B9F843A29}"/>
            </a:ext>
          </a:extLst>
        </p:cNvPr>
        <p:cNvGrpSpPr/>
        <p:nvPr/>
      </p:nvGrpSpPr>
      <p:grpSpPr>
        <a:xfrm>
          <a:off x="0" y="0"/>
          <a:ext cx="0" cy="0"/>
          <a:chOff x="0" y="0"/>
          <a:chExt cx="0" cy="0"/>
        </a:xfrm>
      </p:grpSpPr>
      <p:grpSp>
        <p:nvGrpSpPr>
          <p:cNvPr id="20" name="Group 19">
            <a:extLst>
              <a:ext uri="{FF2B5EF4-FFF2-40B4-BE49-F238E27FC236}">
                <a16:creationId xmlns="" xmlns:a16="http://schemas.microsoft.com/office/drawing/2014/main" id="{28C0CFCA-F39B-FBC0-D878-CA9D5200619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 xmlns:a16="http://schemas.microsoft.com/office/drawing/2014/main" id="{2F76A2AA-79E6-1498-134C-66C12765525B}"/>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 xmlns:a16="http://schemas.microsoft.com/office/drawing/2014/main" id="{B3EB38DF-3C76-A6DD-6D52-E2EB19EABAC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 xmlns:a16="http://schemas.microsoft.com/office/drawing/2014/main" id="{1B6D22E0-CCDB-BE28-81EF-B7CBE9224CC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 xmlns:a16="http://schemas.microsoft.com/office/drawing/2014/main" id="{FAEB1CD5-E48D-8825-944D-CCC046BBF9F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 xmlns:a16="http://schemas.microsoft.com/office/drawing/2014/main" id="{E38412FB-5066-2ACE-7298-306AEB39656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 xmlns:a16="http://schemas.microsoft.com/office/drawing/2014/main" id="{07237981-19E6-62C9-165E-E18B033261F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 xmlns:a16="http://schemas.microsoft.com/office/drawing/2014/main" id="{C1353521-F413-DDC7-5EF4-818E523B28F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 xmlns:a16="http://schemas.microsoft.com/office/drawing/2014/main" id="{88F0AB40-8ED6-A0DD-71E5-D8B4BD7F1703}"/>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A610D22E-2F9E-E837-3800-75512EF116C1}"/>
              </a:ext>
            </a:extLst>
          </p:cNvPr>
          <p:cNvSpPr>
            <a:spLocks noGrp="1"/>
          </p:cNvSpPr>
          <p:nvPr>
            <p:ph type="title"/>
          </p:nvPr>
        </p:nvSpPr>
        <p:spPr>
          <a:xfrm>
            <a:off x="-1417356" y="2120900"/>
            <a:ext cx="8574622" cy="2616199"/>
          </a:xfrm>
        </p:spPr>
        <p:txBody>
          <a:bodyPr vert="horz" lIns="91440" tIns="45720" rIns="91440" bIns="45720" rtlCol="0" anchor="b">
            <a:normAutofit/>
          </a:bodyPr>
          <a:lstStyle/>
          <a:p>
            <a:pPr algn="r"/>
            <a:r>
              <a:rPr lang="en-US" sz="6000" dirty="0"/>
              <a:t>Introduction</a:t>
            </a:r>
            <a:br>
              <a:rPr lang="en-US" sz="6000" dirty="0"/>
            </a:br>
            <a:endParaRPr lang="en-US" sz="6000" dirty="0"/>
          </a:p>
        </p:txBody>
      </p:sp>
    </p:spTree>
    <p:extLst>
      <p:ext uri="{BB962C8B-B14F-4D97-AF65-F5344CB8AC3E}">
        <p14:creationId xmlns:p14="http://schemas.microsoft.com/office/powerpoint/2010/main" val="341347173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9993EA77-5131-9135-43B4-981FCD673181}"/>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FA4FB529-4F83-1B2E-CCE4-503B79EB80EB}"/>
              </a:ext>
            </a:extLst>
          </p:cNvPr>
          <p:cNvSpPr>
            <a:spLocks noGrp="1"/>
          </p:cNvSpPr>
          <p:nvPr>
            <p:ph type="title"/>
          </p:nvPr>
        </p:nvSpPr>
        <p:spPr/>
        <p:txBody>
          <a:bodyPr/>
          <a:lstStyle/>
          <a:p>
            <a:r>
              <a:rPr lang="en-US" dirty="0"/>
              <a:t>Order &amp; Profile</a:t>
            </a:r>
          </a:p>
        </p:txBody>
      </p:sp>
      <p:pic>
        <p:nvPicPr>
          <p:cNvPr id="4" name="Picture 3" descr="A screenshot of a update profile&#10;&#10;AI-generated content may be incorrect.">
            <a:extLst>
              <a:ext uri="{FF2B5EF4-FFF2-40B4-BE49-F238E27FC236}">
                <a16:creationId xmlns="" xmlns:a16="http://schemas.microsoft.com/office/drawing/2014/main" id="{B77E4B4F-2F3D-D96D-5243-9F1F0CF11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9247" y="1417638"/>
            <a:ext cx="4065881" cy="5296883"/>
          </a:xfrm>
          <a:prstGeom prst="rect">
            <a:avLst/>
          </a:prstGeom>
        </p:spPr>
      </p:pic>
      <p:pic>
        <p:nvPicPr>
          <p:cNvPr id="6" name="Picture 5" descr="A screenshot of a order management&#10;&#10;AI-generated content may be incorrect.">
            <a:extLst>
              <a:ext uri="{FF2B5EF4-FFF2-40B4-BE49-F238E27FC236}">
                <a16:creationId xmlns="" xmlns:a16="http://schemas.microsoft.com/office/drawing/2014/main" id="{5CA13D68-FAF6-CC60-FCE4-56C1C0877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73" y="1417638"/>
            <a:ext cx="7892374" cy="5165724"/>
          </a:xfrm>
          <a:prstGeom prst="rect">
            <a:avLst/>
          </a:prstGeom>
        </p:spPr>
      </p:pic>
    </p:spTree>
    <p:extLst>
      <p:ext uri="{BB962C8B-B14F-4D97-AF65-F5344CB8AC3E}">
        <p14:creationId xmlns:p14="http://schemas.microsoft.com/office/powerpoint/2010/main" val="432156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314E7F8D-1262-ED68-5AA6-FEF1207033A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84C90AFD-9544-7059-E07F-0847FD6E0221}"/>
              </a:ext>
            </a:extLst>
          </p:cNvPr>
          <p:cNvSpPr>
            <a:spLocks noGrp="1"/>
          </p:cNvSpPr>
          <p:nvPr>
            <p:ph type="title"/>
          </p:nvPr>
        </p:nvSpPr>
        <p:spPr/>
        <p:txBody>
          <a:bodyPr/>
          <a:lstStyle/>
          <a:p>
            <a:r>
              <a:rPr lang="en-US" dirty="0"/>
              <a:t>Admin Dashboard</a:t>
            </a:r>
          </a:p>
        </p:txBody>
      </p:sp>
      <p:pic>
        <p:nvPicPr>
          <p:cNvPr id="4" name="Picture 3" descr="A screenshot of a store&#10;&#10;AI-generated content may be incorrect.">
            <a:extLst>
              <a:ext uri="{FF2B5EF4-FFF2-40B4-BE49-F238E27FC236}">
                <a16:creationId xmlns="" xmlns:a16="http://schemas.microsoft.com/office/drawing/2014/main" id="{921FF9E8-1AAE-EFC3-8116-D023E5055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196" y="1342417"/>
            <a:ext cx="11439726" cy="5444814"/>
          </a:xfrm>
          <a:prstGeom prst="rect">
            <a:avLst/>
          </a:prstGeom>
        </p:spPr>
      </p:pic>
    </p:spTree>
    <p:extLst>
      <p:ext uri="{BB962C8B-B14F-4D97-AF65-F5344CB8AC3E}">
        <p14:creationId xmlns:p14="http://schemas.microsoft.com/office/powerpoint/2010/main" val="3104720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EF469ED4-C140-AB9A-4F53-26182889846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9AFE2929-E610-AECA-1172-BE894360BBB5}"/>
              </a:ext>
            </a:extLst>
          </p:cNvPr>
          <p:cNvSpPr>
            <a:spLocks noGrp="1"/>
          </p:cNvSpPr>
          <p:nvPr>
            <p:ph type="title"/>
          </p:nvPr>
        </p:nvSpPr>
        <p:spPr/>
        <p:txBody>
          <a:bodyPr/>
          <a:lstStyle/>
          <a:p>
            <a:r>
              <a:rPr lang="en-US" dirty="0"/>
              <a:t>User </a:t>
            </a:r>
            <a:r>
              <a:rPr lang="en-US" dirty="0" err="1"/>
              <a:t>Managment</a:t>
            </a:r>
            <a:endParaRPr lang="en-US" dirty="0"/>
          </a:p>
        </p:txBody>
      </p:sp>
      <p:pic>
        <p:nvPicPr>
          <p:cNvPr id="4" name="Picture 3" descr="A screenshot of a user management&#10;&#10;AI-generated content may be incorrect.">
            <a:extLst>
              <a:ext uri="{FF2B5EF4-FFF2-40B4-BE49-F238E27FC236}">
                <a16:creationId xmlns="" xmlns:a16="http://schemas.microsoft.com/office/drawing/2014/main" id="{BCE66C98-D054-CDC8-F756-B0A7CA030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43" y="1417639"/>
            <a:ext cx="11635091" cy="5165724"/>
          </a:xfrm>
          <a:prstGeom prst="rect">
            <a:avLst/>
          </a:prstGeom>
        </p:spPr>
      </p:pic>
    </p:spTree>
    <p:extLst>
      <p:ext uri="{BB962C8B-B14F-4D97-AF65-F5344CB8AC3E}">
        <p14:creationId xmlns:p14="http://schemas.microsoft.com/office/powerpoint/2010/main" val="215636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DB6A886E-2E14-2EDB-7B98-CC0BD1BF6657}"/>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C5FAEDFB-EDAA-B220-2A05-07C1FD1B6B5E}"/>
              </a:ext>
            </a:extLst>
          </p:cNvPr>
          <p:cNvSpPr>
            <a:spLocks noGrp="1"/>
          </p:cNvSpPr>
          <p:nvPr>
            <p:ph type="title"/>
          </p:nvPr>
        </p:nvSpPr>
        <p:spPr/>
        <p:txBody>
          <a:bodyPr/>
          <a:lstStyle/>
          <a:p>
            <a:r>
              <a:rPr lang="en-US" dirty="0"/>
              <a:t>Trainer &amp; Admin Management</a:t>
            </a:r>
          </a:p>
        </p:txBody>
      </p:sp>
      <p:pic>
        <p:nvPicPr>
          <p:cNvPr id="4" name="Picture 3" descr="A screenshot of a trainer management&#10;&#10;AI-generated content may be incorrect.">
            <a:extLst>
              <a:ext uri="{FF2B5EF4-FFF2-40B4-BE49-F238E27FC236}">
                <a16:creationId xmlns="" xmlns:a16="http://schemas.microsoft.com/office/drawing/2014/main" id="{EDA71EAF-CAE8-EB0F-22FF-610CB2796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67" y="1997344"/>
            <a:ext cx="5567464" cy="4586018"/>
          </a:xfrm>
          <a:prstGeom prst="rect">
            <a:avLst/>
          </a:prstGeom>
        </p:spPr>
      </p:pic>
      <p:pic>
        <p:nvPicPr>
          <p:cNvPr id="6" name="Picture 5" descr="A screenshot of a computer&#10;&#10;AI-generated content may be incorrect.">
            <a:extLst>
              <a:ext uri="{FF2B5EF4-FFF2-40B4-BE49-F238E27FC236}">
                <a16:creationId xmlns="" xmlns:a16="http://schemas.microsoft.com/office/drawing/2014/main" id="{2C7E2C54-696F-ECA9-4A2C-E86D56AED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97344"/>
            <a:ext cx="5386792" cy="4648200"/>
          </a:xfrm>
          <a:prstGeom prst="rect">
            <a:avLst/>
          </a:prstGeom>
        </p:spPr>
      </p:pic>
    </p:spTree>
    <p:extLst>
      <p:ext uri="{BB962C8B-B14F-4D97-AF65-F5344CB8AC3E}">
        <p14:creationId xmlns:p14="http://schemas.microsoft.com/office/powerpoint/2010/main" val="2619891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7495E59-1AA2-67AE-7075-8409FE948212}"/>
            </a:ext>
          </a:extLst>
        </p:cNvPr>
        <p:cNvGrpSpPr/>
        <p:nvPr/>
      </p:nvGrpSpPr>
      <p:grpSpPr>
        <a:xfrm>
          <a:off x="0" y="0"/>
          <a:ext cx="0" cy="0"/>
          <a:chOff x="0" y="0"/>
          <a:chExt cx="0" cy="0"/>
        </a:xfrm>
      </p:grpSpPr>
      <p:sp>
        <p:nvSpPr>
          <p:cNvPr id="2" name="Title 1">
            <a:extLst>
              <a:ext uri="{FF2B5EF4-FFF2-40B4-BE49-F238E27FC236}">
                <a16:creationId xmlns="" xmlns:a16="http://schemas.microsoft.com/office/drawing/2014/main" id="{BA5D4BDF-B838-20BC-6DA6-494D3D4E3532}"/>
              </a:ext>
            </a:extLst>
          </p:cNvPr>
          <p:cNvSpPr>
            <a:spLocks noGrp="1"/>
          </p:cNvSpPr>
          <p:nvPr>
            <p:ph type="title"/>
          </p:nvPr>
        </p:nvSpPr>
        <p:spPr/>
        <p:txBody>
          <a:bodyPr/>
          <a:lstStyle/>
          <a:p>
            <a:r>
              <a:rPr lang="en-US" dirty="0"/>
              <a:t>Profile &amp; Orders</a:t>
            </a:r>
          </a:p>
        </p:txBody>
      </p:sp>
      <p:pic>
        <p:nvPicPr>
          <p:cNvPr id="4" name="Picture 3" descr="A screenshot of a login page&#10;&#10;AI-generated content may be incorrect.">
            <a:extLst>
              <a:ext uri="{FF2B5EF4-FFF2-40B4-BE49-F238E27FC236}">
                <a16:creationId xmlns="" xmlns:a16="http://schemas.microsoft.com/office/drawing/2014/main" id="{987EDCFA-619D-A807-EA9F-CE8DD2928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52" y="1650868"/>
            <a:ext cx="5162995" cy="4781550"/>
          </a:xfrm>
          <a:prstGeom prst="rect">
            <a:avLst/>
          </a:prstGeom>
        </p:spPr>
      </p:pic>
      <p:pic>
        <p:nvPicPr>
          <p:cNvPr id="8" name="Picture 7" descr="A screenshot of a order management&#10;&#10;AI-generated content may be incorrect.">
            <a:extLst>
              <a:ext uri="{FF2B5EF4-FFF2-40B4-BE49-F238E27FC236}">
                <a16:creationId xmlns="" xmlns:a16="http://schemas.microsoft.com/office/drawing/2014/main" id="{7C8CF82A-B088-911D-8CF7-460FF224B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847" y="1650868"/>
            <a:ext cx="6900153" cy="4781550"/>
          </a:xfrm>
          <a:prstGeom prst="rect">
            <a:avLst/>
          </a:prstGeom>
        </p:spPr>
      </p:pic>
    </p:spTree>
    <p:extLst>
      <p:ext uri="{BB962C8B-B14F-4D97-AF65-F5344CB8AC3E}">
        <p14:creationId xmlns:p14="http://schemas.microsoft.com/office/powerpoint/2010/main" val="1741693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8B52E750-68AD-CCCA-3038-2CDCCA78FFCC}"/>
            </a:ext>
          </a:extLst>
        </p:cNvPr>
        <p:cNvGrpSpPr/>
        <p:nvPr/>
      </p:nvGrpSpPr>
      <p:grpSpPr>
        <a:xfrm>
          <a:off x="0" y="0"/>
          <a:ext cx="0" cy="0"/>
          <a:chOff x="0" y="0"/>
          <a:chExt cx="0" cy="0"/>
        </a:xfrm>
      </p:grpSpPr>
      <p:grpSp>
        <p:nvGrpSpPr>
          <p:cNvPr id="20" name="Group 19">
            <a:extLst>
              <a:ext uri="{FF2B5EF4-FFF2-40B4-BE49-F238E27FC236}">
                <a16:creationId xmlns="" xmlns:a16="http://schemas.microsoft.com/office/drawing/2014/main" id="{59EF117E-EC41-90D2-D11D-7927C1541ED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 xmlns:a16="http://schemas.microsoft.com/office/drawing/2014/main" id="{A7B148A6-2AF9-E197-2CA5-78BCD6904A9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 xmlns:a16="http://schemas.microsoft.com/office/drawing/2014/main" id="{42D011B2-E577-ECDE-2B74-51416AB0624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 xmlns:a16="http://schemas.microsoft.com/office/drawing/2014/main" id="{E2F5D385-AEF4-1E8A-26D9-ECFDA02D001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 xmlns:a16="http://schemas.microsoft.com/office/drawing/2014/main" id="{0280E8C9-0C8C-8D64-C939-934EE694DAF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 xmlns:a16="http://schemas.microsoft.com/office/drawing/2014/main" id="{50E6A996-3D40-F105-B4BF-62A56E56A03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 xmlns:a16="http://schemas.microsoft.com/office/drawing/2014/main" id="{0603E8F7-7C01-32FD-9EB6-FD475A2A39E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 xmlns:a16="http://schemas.microsoft.com/office/drawing/2014/main" id="{01EA573F-CB58-1AFB-D22D-7DD35C5B78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 xmlns:a16="http://schemas.microsoft.com/office/drawing/2014/main" id="{17E5CC77-808D-6FF1-5432-8493E7673634}"/>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 xmlns:a16="http://schemas.microsoft.com/office/drawing/2014/main" id="{18F70411-82C9-0460-D358-55E3E61AEA17}"/>
              </a:ext>
            </a:extLst>
          </p:cNvPr>
          <p:cNvSpPr>
            <a:spLocks noGrp="1"/>
          </p:cNvSpPr>
          <p:nvPr>
            <p:ph type="title"/>
          </p:nvPr>
        </p:nvSpPr>
        <p:spPr>
          <a:xfrm>
            <a:off x="438912" y="2144936"/>
            <a:ext cx="6976872" cy="1942431"/>
          </a:xfrm>
        </p:spPr>
        <p:txBody>
          <a:bodyPr vert="horz" lIns="91440" tIns="45720" rIns="91440" bIns="45720" rtlCol="0" anchor="b">
            <a:noAutofit/>
          </a:bodyPr>
          <a:lstStyle/>
          <a:p>
            <a:pPr algn="r"/>
            <a:r>
              <a:rPr lang="en-US" sz="6000" dirty="0"/>
              <a:t>System Tools &amp; Technologies</a:t>
            </a:r>
          </a:p>
        </p:txBody>
      </p:sp>
    </p:spTree>
    <p:extLst>
      <p:ext uri="{BB962C8B-B14F-4D97-AF65-F5344CB8AC3E}">
        <p14:creationId xmlns:p14="http://schemas.microsoft.com/office/powerpoint/2010/main" val="389425253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1A8ED3B8-D3F6-B577-E6D3-BC74FCC1E806}"/>
            </a:ext>
          </a:extLst>
        </p:cNvPr>
        <p:cNvGrpSpPr/>
        <p:nvPr/>
      </p:nvGrpSpPr>
      <p:grpSpPr>
        <a:xfrm>
          <a:off x="0" y="0"/>
          <a:ext cx="0" cy="0"/>
          <a:chOff x="0" y="0"/>
          <a:chExt cx="0" cy="0"/>
        </a:xfrm>
      </p:grpSpPr>
      <p:sp useBgFill="1">
        <p:nvSpPr>
          <p:cNvPr id="22" name="Rectangle 21">
            <a:extLst>
              <a:ext uri="{FF2B5EF4-FFF2-40B4-BE49-F238E27FC236}">
                <a16:creationId xmlns="" xmlns:a16="http://schemas.microsoft.com/office/drawing/2014/main" id="{458E6504-3B04-F501-3B1E-90FF5C5D2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Shape 23">
            <a:extLst>
              <a:ext uri="{FF2B5EF4-FFF2-40B4-BE49-F238E27FC236}">
                <a16:creationId xmlns="" xmlns:a16="http://schemas.microsoft.com/office/drawing/2014/main" id="{FD86DB31-8A52-B56E-318A-39B8C7F553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00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a:extLst>
              <a:ext uri="{FF2B5EF4-FFF2-40B4-BE49-F238E27FC236}">
                <a16:creationId xmlns="" xmlns:a16="http://schemas.microsoft.com/office/drawing/2014/main" id="{3C148A20-07DE-E915-49D2-4F0EB01654D3}"/>
              </a:ext>
            </a:extLst>
          </p:cNvPr>
          <p:cNvSpPr>
            <a:spLocks noGrp="1"/>
          </p:cNvSpPr>
          <p:nvPr>
            <p:ph type="title"/>
          </p:nvPr>
        </p:nvSpPr>
        <p:spPr>
          <a:xfrm>
            <a:off x="2145507" y="494415"/>
            <a:ext cx="7900987" cy="817403"/>
          </a:xfrm>
        </p:spPr>
        <p:txBody>
          <a:bodyPr vert="horz" lIns="91440" tIns="45720" rIns="91440" bIns="45720" rtlCol="0" anchor="b">
            <a:normAutofit/>
          </a:bodyPr>
          <a:lstStyle/>
          <a:p>
            <a:pPr defTabSz="914400">
              <a:lnSpc>
                <a:spcPct val="90000"/>
              </a:lnSpc>
            </a:pPr>
            <a:r>
              <a:rPr lang="en-US" sz="4000" dirty="0"/>
              <a:t>System Tools &amp; Technologies</a:t>
            </a:r>
            <a:endParaRPr lang="en-US" sz="4000" kern="1200" dirty="0">
              <a:solidFill>
                <a:schemeClr val="tx1"/>
              </a:solidFill>
              <a:latin typeface="+mj-lt"/>
              <a:ea typeface="+mj-ea"/>
              <a:cs typeface="+mj-cs"/>
            </a:endParaRPr>
          </a:p>
        </p:txBody>
      </p:sp>
      <p:sp>
        <p:nvSpPr>
          <p:cNvPr id="3" name="TextBox 2">
            <a:extLst>
              <a:ext uri="{FF2B5EF4-FFF2-40B4-BE49-F238E27FC236}">
                <a16:creationId xmlns="" xmlns:a16="http://schemas.microsoft.com/office/drawing/2014/main" id="{0383E999-95DD-A78B-4D00-4AE56E4CE1BA}"/>
              </a:ext>
            </a:extLst>
          </p:cNvPr>
          <p:cNvSpPr txBox="1"/>
          <p:nvPr/>
        </p:nvSpPr>
        <p:spPr>
          <a:xfrm>
            <a:off x="1442720" y="1686560"/>
            <a:ext cx="9966960" cy="5030288"/>
          </a:xfrm>
          <a:prstGeom prst="rect">
            <a:avLst/>
          </a:prstGeom>
          <a:noFill/>
        </p:spPr>
        <p:txBody>
          <a:bodyPr wrap="square" rtlCol="0">
            <a:spAutoFit/>
          </a:bodyPr>
          <a:lstStyle/>
          <a:p>
            <a:pPr>
              <a:lnSpc>
                <a:spcPct val="90000"/>
              </a:lnSpc>
              <a:spcAft>
                <a:spcPts val="800"/>
              </a:spcAft>
            </a:pPr>
            <a:r>
              <a:rPr lang="en-US" sz="2400" b="1" dirty="0">
                <a:ea typeface="Aptos" panose="020B0004020202020204" pitchFamily="34" charset="0"/>
                <a:cs typeface="Arial" panose="020B0604020202020204" pitchFamily="34" charset="0"/>
              </a:rPr>
              <a:t>Front-End</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HTML: For structuring the content.</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CSS: For styling and layout.</a:t>
            </a:r>
          </a:p>
          <a:p>
            <a:pPr marL="342900" marR="0" lvl="0" indent="-342900">
              <a:lnSpc>
                <a:spcPct val="90000"/>
              </a:lnSpc>
              <a:spcAft>
                <a:spcPts val="800"/>
              </a:spcAft>
              <a:buFont typeface="Symbol" panose="05050102010706020507" pitchFamily="18" charset="2"/>
              <a:buChar char=""/>
            </a:pPr>
            <a:r>
              <a:rPr lang="en-US" sz="2400" dirty="0">
                <a:ea typeface="Aptos" panose="020B0004020202020204" pitchFamily="34" charset="0"/>
                <a:cs typeface="Arial" panose="020B0604020202020204" pitchFamily="34" charset="0"/>
              </a:rPr>
              <a:t>JavaScript: For interactive and dynamic functionalities. </a:t>
            </a:r>
          </a:p>
          <a:p>
            <a:pPr lvl="0">
              <a:lnSpc>
                <a:spcPct val="90000"/>
              </a:lnSpc>
              <a:spcAft>
                <a:spcPts val="800"/>
              </a:spcAft>
              <a:buFont typeface="Symbol" panose="05050102010706020507" pitchFamily="18" charset="2"/>
              <a:buChar char=""/>
            </a:pPr>
            <a:r>
              <a:rPr lang="en-US" sz="2400" dirty="0">
                <a:ea typeface="Aptos" panose="020B0004020202020204" pitchFamily="34" charset="0"/>
                <a:cs typeface="Arial" panose="020B0604020202020204" pitchFamily="34" charset="0"/>
              </a:rPr>
              <a:t>   </a:t>
            </a:r>
            <a:r>
              <a:rPr lang="en-US" sz="2400" dirty="0" err="1">
                <a:ea typeface="Aptos" panose="020B0004020202020204" pitchFamily="34" charset="0"/>
                <a:cs typeface="Arial" panose="020B0604020202020204" pitchFamily="34" charset="0"/>
              </a:rPr>
              <a:t>BootStrap</a:t>
            </a:r>
            <a:r>
              <a:rPr lang="en-US" sz="2400" dirty="0">
                <a:ea typeface="Aptos" panose="020B0004020202020204" pitchFamily="34" charset="0"/>
                <a:cs typeface="Arial" panose="020B0604020202020204" pitchFamily="34" charset="0"/>
              </a:rPr>
              <a:t>: </a:t>
            </a:r>
            <a:r>
              <a:rPr lang="en-US" sz="2400" dirty="0"/>
              <a:t>front-end framework</a:t>
            </a:r>
            <a:r>
              <a:rPr lang="en-US" sz="2400" dirty="0">
                <a:ea typeface="Aptos" panose="020B0004020202020204" pitchFamily="34" charset="0"/>
                <a:cs typeface="Arial" panose="020B0604020202020204" pitchFamily="34" charset="0"/>
              </a:rPr>
              <a:t> For dynamic styling.</a:t>
            </a:r>
          </a:p>
          <a:p>
            <a:pPr>
              <a:lnSpc>
                <a:spcPct val="90000"/>
              </a:lnSpc>
              <a:spcAft>
                <a:spcPts val="800"/>
              </a:spcAft>
            </a:pPr>
            <a:r>
              <a:rPr lang="en-US" sz="2400" b="1" dirty="0">
                <a:ea typeface="Aptos" panose="020B0004020202020204" pitchFamily="34" charset="0"/>
                <a:cs typeface="Arial" panose="020B0604020202020204" pitchFamily="34" charset="0"/>
              </a:rPr>
              <a:t>Back-End</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PHP: For server-side logic, and validation.</a:t>
            </a:r>
          </a:p>
          <a:p>
            <a:pPr marL="342900" marR="0" lvl="0" indent="-342900">
              <a:lnSpc>
                <a:spcPct val="90000"/>
              </a:lnSpc>
              <a:spcAft>
                <a:spcPts val="800"/>
              </a:spcAft>
              <a:buFont typeface="Symbol" panose="05050102010706020507" pitchFamily="18" charset="2"/>
              <a:buChar char=""/>
            </a:pPr>
            <a:r>
              <a:rPr lang="en-US" sz="2400" dirty="0">
                <a:ea typeface="Aptos" panose="020B0004020202020204" pitchFamily="34" charset="0"/>
                <a:cs typeface="Arial" panose="020B0604020202020204" pitchFamily="34" charset="0"/>
              </a:rPr>
              <a:t>MySQL: For database management.</a:t>
            </a:r>
          </a:p>
          <a:p>
            <a:pPr>
              <a:lnSpc>
                <a:spcPct val="90000"/>
              </a:lnSpc>
              <a:spcAft>
                <a:spcPts val="800"/>
              </a:spcAft>
            </a:pPr>
            <a:r>
              <a:rPr lang="en-US" sz="2400" b="1" dirty="0">
                <a:ea typeface="Aptos" panose="020B0004020202020204" pitchFamily="34" charset="0"/>
                <a:cs typeface="Arial" panose="020B0604020202020204" pitchFamily="34" charset="0"/>
              </a:rPr>
              <a:t>Tools</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Visual studio code</a:t>
            </a:r>
          </a:p>
          <a:p>
            <a:pPr marL="342900" marR="0" lvl="0" indent="-342900">
              <a:lnSpc>
                <a:spcPct val="90000"/>
              </a:lnSpc>
              <a:buFont typeface="Symbol" panose="05050102010706020507" pitchFamily="18" charset="2"/>
              <a:buChar char=""/>
            </a:pPr>
            <a:r>
              <a:rPr lang="en-US" sz="2400" dirty="0" err="1">
                <a:ea typeface="Aptos" panose="020B0004020202020204" pitchFamily="34" charset="0"/>
                <a:cs typeface="Arial" panose="020B0604020202020204" pitchFamily="34" charset="0"/>
              </a:rPr>
              <a:t>Phpmyadmin</a:t>
            </a:r>
            <a:endParaRPr lang="en-US" sz="2400" dirty="0">
              <a:ea typeface="Aptos" panose="020B0004020202020204" pitchFamily="34" charset="0"/>
              <a:cs typeface="Arial" panose="020B0604020202020204" pitchFamily="34" charset="0"/>
            </a:endParaRP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Google chrome </a:t>
            </a:r>
          </a:p>
          <a:p>
            <a:pPr marL="342900" marR="0" lvl="0" indent="-342900">
              <a:lnSpc>
                <a:spcPct val="90000"/>
              </a:lnSpc>
              <a:buFont typeface="Symbol" panose="05050102010706020507" pitchFamily="18" charset="2"/>
              <a:buChar char=""/>
            </a:pPr>
            <a:r>
              <a:rPr lang="en-US" sz="2400" dirty="0" err="1">
                <a:ea typeface="Aptos" panose="020B0004020202020204" pitchFamily="34" charset="0"/>
                <a:cs typeface="Arial" panose="020B0604020202020204" pitchFamily="34" charset="0"/>
              </a:rPr>
              <a:t>Xampp</a:t>
            </a:r>
            <a:endParaRPr lang="en-US" sz="2400" dirty="0"/>
          </a:p>
        </p:txBody>
      </p:sp>
    </p:spTree>
    <p:extLst>
      <p:ext uri="{BB962C8B-B14F-4D97-AF65-F5344CB8AC3E}">
        <p14:creationId xmlns:p14="http://schemas.microsoft.com/office/powerpoint/2010/main" val="3207812205"/>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8B52E750-68AD-CCCA-3038-2CDCCA78FFCC}"/>
            </a:ext>
          </a:extLst>
        </p:cNvPr>
        <p:cNvGrpSpPr/>
        <p:nvPr/>
      </p:nvGrpSpPr>
      <p:grpSpPr>
        <a:xfrm>
          <a:off x="0" y="0"/>
          <a:ext cx="0" cy="0"/>
          <a:chOff x="0" y="0"/>
          <a:chExt cx="0" cy="0"/>
        </a:xfrm>
      </p:grpSpPr>
      <p:grpSp>
        <p:nvGrpSpPr>
          <p:cNvPr id="20" name="Group 19">
            <a:extLst>
              <a:ext uri="{FF2B5EF4-FFF2-40B4-BE49-F238E27FC236}">
                <a16:creationId xmlns="" xmlns:a16="http://schemas.microsoft.com/office/drawing/2014/main" id="{59EF117E-EC41-90D2-D11D-7927C1541ED8}"/>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 xmlns:a16="http://schemas.microsoft.com/office/drawing/2014/main" id="{A7B148A6-2AF9-E197-2CA5-78BCD6904A9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 xmlns:a16="http://schemas.microsoft.com/office/drawing/2014/main" id="{42D011B2-E577-ECDE-2B74-51416AB06242}"/>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 xmlns:a16="http://schemas.microsoft.com/office/drawing/2014/main" id="{E2F5D385-AEF4-1E8A-26D9-ECFDA02D001D}"/>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 xmlns:a16="http://schemas.microsoft.com/office/drawing/2014/main" id="{0280E8C9-0C8C-8D64-C939-934EE694DAF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 xmlns:a16="http://schemas.microsoft.com/office/drawing/2014/main" id="{50E6A996-3D40-F105-B4BF-62A56E56A03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 xmlns:a16="http://schemas.microsoft.com/office/drawing/2014/main" id="{0603E8F7-7C01-32FD-9EB6-FD475A2A39E9}"/>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 xmlns:a16="http://schemas.microsoft.com/office/drawing/2014/main" id="{01EA573F-CB58-1AFB-D22D-7DD35C5B78F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 xmlns:a16="http://schemas.microsoft.com/office/drawing/2014/main" id="{17E5CC77-808D-6FF1-5432-8493E7673634}"/>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 xmlns:a16="http://schemas.microsoft.com/office/drawing/2014/main" id="{18F70411-82C9-0460-D358-55E3E61AEA17}"/>
              </a:ext>
            </a:extLst>
          </p:cNvPr>
          <p:cNvSpPr>
            <a:spLocks noGrp="1"/>
          </p:cNvSpPr>
          <p:nvPr>
            <p:ph type="title"/>
          </p:nvPr>
        </p:nvSpPr>
        <p:spPr>
          <a:xfrm>
            <a:off x="438912" y="2144936"/>
            <a:ext cx="6976872" cy="1942431"/>
          </a:xfrm>
        </p:spPr>
        <p:txBody>
          <a:bodyPr vert="horz" lIns="91440" tIns="45720" rIns="91440" bIns="45720" rtlCol="0" anchor="b">
            <a:noAutofit/>
          </a:bodyPr>
          <a:lstStyle/>
          <a:p>
            <a:pPr algn="r"/>
            <a:r>
              <a:rPr lang="en-US" sz="6000" b="1" dirty="0" smtClean="0"/>
              <a:t>References</a:t>
            </a:r>
            <a:r>
              <a:rPr lang="en-US" sz="6000" b="1" dirty="0"/>
              <a:t> </a:t>
            </a:r>
            <a:endParaRPr lang="en-US" sz="6000" dirty="0"/>
          </a:p>
        </p:txBody>
      </p:sp>
    </p:spTree>
    <p:extLst>
      <p:ext uri="{BB962C8B-B14F-4D97-AF65-F5344CB8AC3E}">
        <p14:creationId xmlns:p14="http://schemas.microsoft.com/office/powerpoint/2010/main" val="343913581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1A8ED3B8-D3F6-B577-E6D3-BC74FCC1E806}"/>
            </a:ext>
          </a:extLst>
        </p:cNvPr>
        <p:cNvGrpSpPr/>
        <p:nvPr/>
      </p:nvGrpSpPr>
      <p:grpSpPr>
        <a:xfrm>
          <a:off x="0" y="0"/>
          <a:ext cx="0" cy="0"/>
          <a:chOff x="0" y="0"/>
          <a:chExt cx="0" cy="0"/>
        </a:xfrm>
      </p:grpSpPr>
      <p:sp useBgFill="1">
        <p:nvSpPr>
          <p:cNvPr id="22" name="Rectangle 21">
            <a:extLst>
              <a:ext uri="{FF2B5EF4-FFF2-40B4-BE49-F238E27FC236}">
                <a16:creationId xmlns="" xmlns:a16="http://schemas.microsoft.com/office/drawing/2014/main" id="{458E6504-3B04-F501-3B1E-90FF5C5D2D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Shape 23">
            <a:extLst>
              <a:ext uri="{FF2B5EF4-FFF2-40B4-BE49-F238E27FC236}">
                <a16:creationId xmlns="" xmlns:a16="http://schemas.microsoft.com/office/drawing/2014/main" id="{FD86DB31-8A52-B56E-318A-39B8C7F553D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00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a:extLst>
              <a:ext uri="{FF2B5EF4-FFF2-40B4-BE49-F238E27FC236}">
                <a16:creationId xmlns="" xmlns:a16="http://schemas.microsoft.com/office/drawing/2014/main" id="{3C148A20-07DE-E915-49D2-4F0EB01654D3}"/>
              </a:ext>
            </a:extLst>
          </p:cNvPr>
          <p:cNvSpPr>
            <a:spLocks noGrp="1"/>
          </p:cNvSpPr>
          <p:nvPr>
            <p:ph type="title"/>
          </p:nvPr>
        </p:nvSpPr>
        <p:spPr>
          <a:xfrm>
            <a:off x="2145507" y="494415"/>
            <a:ext cx="7900987" cy="817403"/>
          </a:xfrm>
        </p:spPr>
        <p:txBody>
          <a:bodyPr vert="horz" lIns="91440" tIns="45720" rIns="91440" bIns="45720" rtlCol="0" anchor="b">
            <a:normAutofit/>
          </a:bodyPr>
          <a:lstStyle/>
          <a:p>
            <a:pPr defTabSz="914400">
              <a:lnSpc>
                <a:spcPct val="90000"/>
              </a:lnSpc>
            </a:pPr>
            <a:r>
              <a:rPr lang="en-US" sz="4000" b="1" dirty="0"/>
              <a:t>References </a:t>
            </a:r>
            <a:endParaRPr lang="en-US" sz="4000" kern="1200" dirty="0">
              <a:solidFill>
                <a:schemeClr val="tx1"/>
              </a:solidFill>
              <a:latin typeface="+mj-lt"/>
              <a:ea typeface="+mj-ea"/>
              <a:cs typeface="+mj-cs"/>
            </a:endParaRPr>
          </a:p>
        </p:txBody>
      </p:sp>
      <p:sp>
        <p:nvSpPr>
          <p:cNvPr id="3" name="TextBox 2">
            <a:extLst>
              <a:ext uri="{FF2B5EF4-FFF2-40B4-BE49-F238E27FC236}">
                <a16:creationId xmlns="" xmlns:a16="http://schemas.microsoft.com/office/drawing/2014/main" id="{0383E999-95DD-A78B-4D00-4AE56E4CE1BA}"/>
              </a:ext>
            </a:extLst>
          </p:cNvPr>
          <p:cNvSpPr txBox="1"/>
          <p:nvPr/>
        </p:nvSpPr>
        <p:spPr>
          <a:xfrm>
            <a:off x="1442720" y="1686560"/>
            <a:ext cx="9966960" cy="3391698"/>
          </a:xfrm>
          <a:prstGeom prst="rect">
            <a:avLst/>
          </a:prstGeom>
          <a:noFill/>
        </p:spPr>
        <p:txBody>
          <a:bodyPr wrap="square" rtlCol="0">
            <a:spAutoFit/>
          </a:bodyPr>
          <a:lstStyle/>
          <a:p>
            <a:pPr marL="342900" marR="0" lvl="0" indent="-342900">
              <a:lnSpc>
                <a:spcPct val="90000"/>
              </a:lnSpc>
              <a:buFont typeface="Symbol" panose="05050102010706020507" pitchFamily="18" charset="2"/>
              <a:buChar char=""/>
            </a:pPr>
            <a:r>
              <a:rPr lang="en-US" sz="2400" dirty="0" smtClean="0">
                <a:ea typeface="Aptos" panose="020B0004020202020204" pitchFamily="34" charset="0"/>
                <a:cs typeface="Arial" panose="020B0604020202020204" pitchFamily="34" charset="0"/>
              </a:rPr>
              <a:t>Gold’s gym: </a:t>
            </a:r>
            <a:r>
              <a:rPr lang="en-US" sz="2400" dirty="0">
                <a:ea typeface="Aptos" panose="020B0004020202020204" pitchFamily="34" charset="0"/>
                <a:cs typeface="Arial" panose="020B0604020202020204" pitchFamily="34" charset="0"/>
                <a:hlinkClick r:id="rId2"/>
              </a:rPr>
              <a:t>https://</a:t>
            </a:r>
            <a:r>
              <a:rPr lang="en-US" sz="2400" dirty="0" smtClean="0">
                <a:ea typeface="Aptos" panose="020B0004020202020204" pitchFamily="34" charset="0"/>
                <a:cs typeface="Arial" panose="020B0604020202020204" pitchFamily="34" charset="0"/>
                <a:hlinkClick r:id="rId2"/>
              </a:rPr>
              <a:t>www.goldsgym.com/</a:t>
            </a:r>
            <a:endParaRPr lang="en-US" sz="2400" dirty="0" smtClean="0">
              <a:ea typeface="Aptos" panose="020B0004020202020204" pitchFamily="34" charset="0"/>
              <a:cs typeface="Arial" panose="020B0604020202020204" pitchFamily="34" charset="0"/>
            </a:endParaRP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EQUINOX</a:t>
            </a:r>
            <a:r>
              <a:rPr lang="en-US" sz="2400" dirty="0" smtClean="0">
                <a:ea typeface="Aptos" panose="020B0004020202020204" pitchFamily="34" charset="0"/>
                <a:cs typeface="Arial" panose="020B0604020202020204" pitchFamily="34" charset="0"/>
              </a:rPr>
              <a:t>: </a:t>
            </a:r>
            <a:r>
              <a:rPr lang="en-US" sz="2400" dirty="0">
                <a:ea typeface="Aptos" panose="020B0004020202020204" pitchFamily="34" charset="0"/>
                <a:cs typeface="Arial" panose="020B0604020202020204" pitchFamily="34" charset="0"/>
                <a:hlinkClick r:id="rId3"/>
              </a:rPr>
              <a:t>https://www.equinox.com</a:t>
            </a:r>
            <a:r>
              <a:rPr lang="en-US" sz="2400" dirty="0" smtClean="0">
                <a:ea typeface="Aptos" panose="020B0004020202020204" pitchFamily="34" charset="0"/>
                <a:cs typeface="Arial" panose="020B0604020202020204" pitchFamily="34" charset="0"/>
                <a:hlinkClick r:id="rId3"/>
              </a:rPr>
              <a:t>/</a:t>
            </a:r>
            <a:endParaRPr lang="en-US" sz="2400" dirty="0" smtClean="0">
              <a:ea typeface="Aptos" panose="020B0004020202020204" pitchFamily="34" charset="0"/>
              <a:cs typeface="Arial" panose="020B0604020202020204" pitchFamily="34" charset="0"/>
            </a:endParaRPr>
          </a:p>
          <a:p>
            <a:pPr marL="342900" marR="0" lvl="0" indent="-342900">
              <a:lnSpc>
                <a:spcPct val="90000"/>
              </a:lnSpc>
              <a:buFont typeface="Symbol" panose="05050102010706020507" pitchFamily="18" charset="2"/>
              <a:buChar char=""/>
            </a:pPr>
            <a:r>
              <a:rPr lang="ar-EG" sz="2400" dirty="0" smtClean="0">
                <a:ea typeface="Aptos" panose="020B0004020202020204" pitchFamily="34" charset="0"/>
                <a:cs typeface="Arial" panose="020B0604020202020204" pitchFamily="34" charset="0"/>
              </a:rPr>
              <a:t>الكوتش</a:t>
            </a:r>
            <a:r>
              <a:rPr lang="en-US" sz="2400" dirty="0" smtClean="0">
                <a:ea typeface="Aptos" panose="020B0004020202020204" pitchFamily="34" charset="0"/>
                <a:cs typeface="Arial" panose="020B0604020202020204" pitchFamily="34" charset="0"/>
              </a:rPr>
              <a:t>: </a:t>
            </a:r>
            <a:r>
              <a:rPr lang="en-US" sz="2400" dirty="0">
                <a:ea typeface="Aptos" panose="020B0004020202020204" pitchFamily="34" charset="0"/>
                <a:cs typeface="Arial" panose="020B0604020202020204" pitchFamily="34" charset="0"/>
                <a:hlinkClick r:id="rId4"/>
              </a:rPr>
              <a:t>https://www.elcoach.me</a:t>
            </a:r>
            <a:r>
              <a:rPr lang="en-US" sz="2400" dirty="0" smtClean="0">
                <a:ea typeface="Aptos" panose="020B0004020202020204" pitchFamily="34" charset="0"/>
                <a:cs typeface="Arial" panose="020B0604020202020204" pitchFamily="34" charset="0"/>
                <a:hlinkClick r:id="rId4"/>
              </a:rPr>
              <a:t>/</a:t>
            </a:r>
            <a:endParaRPr lang="en-US" sz="2400" dirty="0" smtClean="0">
              <a:ea typeface="Aptos" panose="020B0004020202020204" pitchFamily="34" charset="0"/>
              <a:cs typeface="Arial" panose="020B0604020202020204" pitchFamily="34" charset="0"/>
            </a:endParaRPr>
          </a:p>
          <a:p>
            <a:pPr lvl="0">
              <a:lnSpc>
                <a:spcPct val="90000"/>
              </a:lnSpc>
              <a:spcAft>
                <a:spcPts val="800"/>
              </a:spcAft>
              <a:buFont typeface="Symbol" panose="05050102010706020507" pitchFamily="18" charset="2"/>
              <a:buChar char=""/>
            </a:pPr>
            <a:r>
              <a:rPr lang="en-US" sz="2400" dirty="0" smtClean="0">
                <a:ea typeface="Aptos" panose="020B0004020202020204" pitchFamily="34" charset="0"/>
                <a:cs typeface="Arial" panose="020B0604020202020204" pitchFamily="34" charset="0"/>
              </a:rPr>
              <a:t>   </a:t>
            </a:r>
            <a:r>
              <a:rPr lang="en-US" sz="2400" dirty="0" err="1" smtClean="0">
                <a:ea typeface="Aptos" panose="020B0004020202020204" pitchFamily="34" charset="0"/>
                <a:cs typeface="Arial" panose="020B0604020202020204" pitchFamily="34" charset="0"/>
              </a:rPr>
              <a:t>BootStrap</a:t>
            </a:r>
            <a:r>
              <a:rPr lang="en-US" sz="2400" dirty="0" smtClean="0">
                <a:ea typeface="Aptos" panose="020B0004020202020204" pitchFamily="34" charset="0"/>
                <a:cs typeface="Arial" panose="020B0604020202020204" pitchFamily="34" charset="0"/>
              </a:rPr>
              <a:t>: </a:t>
            </a:r>
            <a:r>
              <a:rPr lang="en-US" sz="2400" dirty="0">
                <a:hlinkClick r:id="rId5"/>
              </a:rPr>
              <a:t>https://www.muscleandstrength.com</a:t>
            </a:r>
            <a:r>
              <a:rPr lang="en-US" sz="2400" dirty="0" smtClean="0">
                <a:hlinkClick r:id="rId5"/>
              </a:rPr>
              <a:t>/</a:t>
            </a:r>
            <a:endParaRPr lang="ar-EG" sz="2400" dirty="0" smtClean="0"/>
          </a:p>
          <a:p>
            <a:pPr lvl="0">
              <a:lnSpc>
                <a:spcPct val="90000"/>
              </a:lnSpc>
              <a:spcAft>
                <a:spcPts val="800"/>
              </a:spcAft>
              <a:buFont typeface="Symbol" panose="05050102010706020507" pitchFamily="18" charset="2"/>
              <a:buChar char=""/>
            </a:pPr>
            <a:r>
              <a:rPr lang="ar-EG" sz="2400" dirty="0" smtClean="0">
                <a:ea typeface="Aptos" panose="020B0004020202020204" pitchFamily="34" charset="0"/>
                <a:cs typeface="Arial" panose="020B0604020202020204" pitchFamily="34" charset="0"/>
              </a:rPr>
              <a:t>  </a:t>
            </a:r>
            <a:r>
              <a:rPr lang="en-US" sz="2400" dirty="0" smtClean="0">
                <a:ea typeface="Aptos" panose="020B0004020202020204" pitchFamily="34" charset="0"/>
                <a:cs typeface="Arial" panose="020B0604020202020204" pitchFamily="34" charset="0"/>
              </a:rPr>
              <a:t>CENTR: </a:t>
            </a:r>
            <a:r>
              <a:rPr lang="en-US" sz="2400" dirty="0" smtClean="0">
                <a:ea typeface="Aptos" panose="020B0004020202020204" pitchFamily="34" charset="0"/>
                <a:cs typeface="Arial" panose="020B0604020202020204" pitchFamily="34" charset="0"/>
                <a:hlinkClick r:id="rId6"/>
              </a:rPr>
              <a:t>https://centr.com/</a:t>
            </a:r>
            <a:endParaRPr lang="ar-EG" sz="2400" dirty="0" smtClean="0">
              <a:ea typeface="Aptos" panose="020B0004020202020204" pitchFamily="34" charset="0"/>
              <a:cs typeface="Arial" panose="020B0604020202020204" pitchFamily="34" charset="0"/>
            </a:endParaRPr>
          </a:p>
          <a:p>
            <a:pPr lvl="0">
              <a:lnSpc>
                <a:spcPct val="90000"/>
              </a:lnSpc>
              <a:spcAft>
                <a:spcPts val="800"/>
              </a:spcAft>
              <a:buFont typeface="Symbol" panose="05050102010706020507" pitchFamily="18" charset="2"/>
              <a:buChar char=""/>
            </a:pPr>
            <a:r>
              <a:rPr lang="en-US" sz="2400" dirty="0" smtClean="0">
                <a:ea typeface="Aptos" panose="020B0004020202020204" pitchFamily="34" charset="0"/>
                <a:cs typeface="Arial" panose="020B0604020202020204" pitchFamily="34" charset="0"/>
              </a:rPr>
              <a:t>Lose weight app: </a:t>
            </a:r>
            <a:r>
              <a:rPr lang="en-US" sz="2400" dirty="0" smtClean="0">
                <a:ea typeface="Aptos" panose="020B0004020202020204" pitchFamily="34" charset="0"/>
                <a:cs typeface="Arial" panose="020B0604020202020204" pitchFamily="34" charset="0"/>
                <a:hlinkClick r:id="rId7"/>
              </a:rPr>
              <a:t>https</a:t>
            </a:r>
            <a:r>
              <a:rPr lang="en-US" sz="2400" dirty="0">
                <a:ea typeface="Aptos" panose="020B0004020202020204" pitchFamily="34" charset="0"/>
                <a:cs typeface="Arial" panose="020B0604020202020204" pitchFamily="34" charset="0"/>
                <a:hlinkClick r:id="rId7"/>
              </a:rPr>
              <a:t>://</a:t>
            </a:r>
            <a:r>
              <a:rPr lang="en-US" sz="2400" dirty="0" smtClean="0">
                <a:ea typeface="Aptos" panose="020B0004020202020204" pitchFamily="34" charset="0"/>
                <a:cs typeface="Arial" panose="020B0604020202020204" pitchFamily="34" charset="0"/>
                <a:hlinkClick r:id="rId7"/>
              </a:rPr>
              <a:t>play.google.com/store/apps/details?id=menloseweight.loseweightappformen.weightlossformen&amp;hl=en-US</a:t>
            </a:r>
            <a:endParaRPr lang="ar-EG" sz="2400" dirty="0" smtClean="0">
              <a:ea typeface="Aptos" panose="020B0004020202020204" pitchFamily="34" charset="0"/>
              <a:cs typeface="Arial" panose="020B0604020202020204" pitchFamily="34" charset="0"/>
            </a:endParaRPr>
          </a:p>
          <a:p>
            <a:pPr lvl="0">
              <a:lnSpc>
                <a:spcPct val="90000"/>
              </a:lnSpc>
              <a:spcAft>
                <a:spcPts val="800"/>
              </a:spcAft>
              <a:buFont typeface="Symbol" panose="05050102010706020507" pitchFamily="18" charset="2"/>
              <a:buChar char=""/>
            </a:pPr>
            <a:endParaRPr lang="en-US" sz="2400" dirty="0" smtClean="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28564089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 xmlns:a16="http://schemas.microsoft.com/office/drawing/2014/main" id="{04812C46-200A-4DEB-A05E-3ED6C68C238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eights and workout gear">
            <a:extLst>
              <a:ext uri="{FF2B5EF4-FFF2-40B4-BE49-F238E27FC236}">
                <a16:creationId xmlns="" xmlns:a16="http://schemas.microsoft.com/office/drawing/2014/main" id="{F6A1635F-11DC-8D5B-0120-3F7FE8482560}"/>
              </a:ext>
            </a:extLst>
          </p:cNvPr>
          <p:cNvPicPr>
            <a:picLocks noChangeAspect="1"/>
          </p:cNvPicPr>
          <p:nvPr/>
        </p:nvPicPr>
        <p:blipFill>
          <a:blip r:embed="rId2"/>
          <a:srcRect r="5882" b="-1"/>
          <a:stretch>
            <a:fillRect/>
          </a:stretch>
        </p:blipFill>
        <p:spPr>
          <a:xfrm>
            <a:off x="2522356" y="10"/>
            <a:ext cx="9669642" cy="6857990"/>
          </a:xfrm>
          <a:prstGeom prst="rect">
            <a:avLst/>
          </a:prstGeom>
        </p:spPr>
      </p:pic>
      <p:sp>
        <p:nvSpPr>
          <p:cNvPr id="38" name="Rectangle 37">
            <a:extLst>
              <a:ext uri="{FF2B5EF4-FFF2-40B4-BE49-F238E27FC236}">
                <a16:creationId xmlns="" xmlns:a16="http://schemas.microsoft.com/office/drawing/2014/main" id="{D1EA859B-E555-4109-94F3-6700E046E00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a:normAutofit/>
          </a:bodyPr>
          <a:lstStyle/>
          <a:p>
            <a:r>
              <a:rPr lang="en-US" sz="4000" dirty="0"/>
              <a:t>Conclusion</a:t>
            </a:r>
          </a:p>
        </p:txBody>
      </p:sp>
      <p:sp>
        <p:nvSpPr>
          <p:cNvPr id="3" name="Content Placeholder 2"/>
          <p:cNvSpPr>
            <a:spLocks noGrp="1"/>
          </p:cNvSpPr>
          <p:nvPr>
            <p:ph idx="1"/>
          </p:nvPr>
        </p:nvSpPr>
        <p:spPr>
          <a:xfrm>
            <a:off x="749030" y="2434201"/>
            <a:ext cx="4348264" cy="3742762"/>
          </a:xfrm>
        </p:spPr>
        <p:txBody>
          <a:bodyPr>
            <a:normAutofit/>
          </a:bodyPr>
          <a:lstStyle/>
          <a:p>
            <a:r>
              <a:rPr lang="en-US" sz="2400" dirty="0"/>
              <a:t>The Fitness Club Gym Web Application provides solution for managing fitness journeys. It integrates workout plans, personal training, nutrition, online shop, into a single web application.</a:t>
            </a:r>
          </a:p>
        </p:txBody>
      </p:sp>
    </p:spTree>
    <p:extLst>
      <p:ext uri="{BB962C8B-B14F-4D97-AF65-F5344CB8AC3E}">
        <p14:creationId xmlns:p14="http://schemas.microsoft.com/office/powerpoint/2010/main" val="218541173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6EED1D-480E-D12C-5DC4-AAB67796A124}"/>
              </a:ext>
            </a:extLst>
          </p:cNvPr>
          <p:cNvSpPr>
            <a:spLocks noGrp="1"/>
          </p:cNvSpPr>
          <p:nvPr>
            <p:ph type="title"/>
          </p:nvPr>
        </p:nvSpPr>
        <p:spPr>
          <a:xfrm>
            <a:off x="1484310" y="140855"/>
            <a:ext cx="10018713" cy="801255"/>
          </a:xfrm>
        </p:spPr>
        <p:txBody>
          <a:bodyPr/>
          <a:lstStyle/>
          <a:p>
            <a:r>
              <a:rPr lang="en-US" dirty="0"/>
              <a:t>Introduction</a:t>
            </a:r>
          </a:p>
        </p:txBody>
      </p:sp>
      <p:sp>
        <p:nvSpPr>
          <p:cNvPr id="3" name="Content Placeholder 2">
            <a:extLst>
              <a:ext uri="{FF2B5EF4-FFF2-40B4-BE49-F238E27FC236}">
                <a16:creationId xmlns="" xmlns:a16="http://schemas.microsoft.com/office/drawing/2014/main" id="{46F973B0-56BF-49BB-3A26-3DD93835D617}"/>
              </a:ext>
            </a:extLst>
          </p:cNvPr>
          <p:cNvSpPr>
            <a:spLocks noGrp="1"/>
          </p:cNvSpPr>
          <p:nvPr>
            <p:ph idx="1"/>
          </p:nvPr>
        </p:nvSpPr>
        <p:spPr>
          <a:xfrm>
            <a:off x="1484310" y="2251362"/>
            <a:ext cx="10018713" cy="3124201"/>
          </a:xfrm>
        </p:spPr>
        <p:txBody>
          <a:bodyPr>
            <a:normAutofit/>
          </a:bodyPr>
          <a:lstStyle/>
          <a:p>
            <a:pPr>
              <a:lnSpc>
                <a:spcPct val="90000"/>
              </a:lnSpc>
            </a:pPr>
            <a:r>
              <a:rPr lang="en-US" dirty="0"/>
              <a:t>The Fitness Club Gym Web Application is a platform designed for fitness management</a:t>
            </a:r>
          </a:p>
          <a:p>
            <a:pPr>
              <a:lnSpc>
                <a:spcPct val="90000"/>
              </a:lnSpc>
            </a:pPr>
            <a:r>
              <a:rPr lang="en-US" dirty="0">
                <a:latin typeface="Aptos" panose="020B0004020202020204" pitchFamily="34" charset="0"/>
                <a:ea typeface="Aptos" panose="020B0004020202020204" pitchFamily="34" charset="0"/>
                <a:cs typeface="Arial" panose="020B0604020202020204" pitchFamily="34" charset="0"/>
              </a:rPr>
              <a:t> The application is accessible from anywhere with an internet connection, allowing users to manage their fitness journey.</a:t>
            </a:r>
          </a:p>
          <a:p>
            <a:pPr>
              <a:lnSpc>
                <a:spcPct val="90000"/>
              </a:lnSpc>
            </a:pPr>
            <a:r>
              <a:rPr lang="en-US" dirty="0">
                <a:latin typeface="Aptos" panose="020B0004020202020204" pitchFamily="34" charset="0"/>
                <a:ea typeface="Aptos" panose="020B0004020202020204" pitchFamily="34" charset="0"/>
                <a:cs typeface="Arial" panose="020B0604020202020204" pitchFamily="34" charset="0"/>
              </a:rPr>
              <a:t> The application is designed to cater to both gym members and administrators.</a:t>
            </a:r>
          </a:p>
          <a:p>
            <a:r>
              <a:rPr lang="en-US" dirty="0">
                <a:latin typeface="Aptos" panose="020B0004020202020204" pitchFamily="34" charset="0"/>
                <a:ea typeface="Aptos" panose="020B0004020202020204" pitchFamily="34" charset="0"/>
                <a:cs typeface="Arial" panose="020B0604020202020204" pitchFamily="34" charset="0"/>
              </a:rPr>
              <a:t>Members can easily book personal trainers.</a:t>
            </a:r>
          </a:p>
          <a:p>
            <a:endParaRPr lang="en-US" dirty="0"/>
          </a:p>
        </p:txBody>
      </p:sp>
    </p:spTree>
    <p:extLst>
      <p:ext uri="{BB962C8B-B14F-4D97-AF65-F5344CB8AC3E}">
        <p14:creationId xmlns:p14="http://schemas.microsoft.com/office/powerpoint/2010/main" val="153518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71B2258F-86CA-4D4D-8270-BC05FCDEBF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air of sneakers and dumbbells&#10;&#10;AI-generated content may be incorrect.">
            <a:extLst>
              <a:ext uri="{FF2B5EF4-FFF2-40B4-BE49-F238E27FC236}">
                <a16:creationId xmlns="" xmlns:a16="http://schemas.microsoft.com/office/drawing/2014/main" id="{C0789865-706F-9BDD-EE33-4E6DBC2C9454}"/>
              </a:ext>
            </a:extLst>
          </p:cNvPr>
          <p:cNvPicPr>
            <a:picLocks noChangeAspect="1"/>
          </p:cNvPicPr>
          <p:nvPr/>
        </p:nvPicPr>
        <p:blipFill>
          <a:blip r:embed="rId2">
            <a:alphaModFix amt="50000"/>
          </a:blip>
          <a:srcRect t="18944" b="1831"/>
          <a:stretch>
            <a:fillRect/>
          </a:stretch>
        </p:blipFill>
        <p:spPr>
          <a:xfrm>
            <a:off x="20" y="1"/>
            <a:ext cx="12191980" cy="6857999"/>
          </a:xfrm>
          <a:prstGeom prst="rect">
            <a:avLst/>
          </a:prstGeom>
        </p:spPr>
      </p:pic>
      <p:sp>
        <p:nvSpPr>
          <p:cNvPr id="2" name="Title 1">
            <a:extLst>
              <a:ext uri="{FF2B5EF4-FFF2-40B4-BE49-F238E27FC236}">
                <a16:creationId xmlns="" xmlns:a16="http://schemas.microsoft.com/office/drawing/2014/main" id="{F8A51D5F-68FD-AE36-2F27-DA5214B39363}"/>
              </a:ext>
            </a:extLst>
          </p:cNvPr>
          <p:cNvSpPr>
            <a:spLocks noGrp="1"/>
          </p:cNvSpPr>
          <p:nvPr>
            <p:ph type="title"/>
          </p:nvPr>
        </p:nvSpPr>
        <p:spPr>
          <a:xfrm>
            <a:off x="1524000" y="1142682"/>
            <a:ext cx="9144000" cy="2900518"/>
          </a:xfrm>
        </p:spPr>
        <p:txBody>
          <a:bodyPr vert="horz" lIns="91440" tIns="45720" rIns="91440" bIns="45720" rtlCol="0" anchor="b">
            <a:normAutofit/>
          </a:bodyPr>
          <a:lstStyle/>
          <a:p>
            <a:pPr defTabSz="914400">
              <a:lnSpc>
                <a:spcPct val="90000"/>
              </a:lnSpc>
            </a:pPr>
            <a:r>
              <a:rPr lang="en-US" sz="6000" dirty="0">
                <a:solidFill>
                  <a:srgbClr val="FFFFFF"/>
                </a:solidFill>
              </a:rPr>
              <a:t>Thank you</a:t>
            </a:r>
          </a:p>
        </p:txBody>
      </p:sp>
    </p:spTree>
    <p:extLst>
      <p:ext uri="{BB962C8B-B14F-4D97-AF65-F5344CB8AC3E}">
        <p14:creationId xmlns:p14="http://schemas.microsoft.com/office/powerpoint/2010/main" val="2884211898"/>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FCD57D-D222-BE46-E2EF-C4FD49AC9A42}"/>
              </a:ext>
            </a:extLst>
          </p:cNvPr>
          <p:cNvSpPr>
            <a:spLocks noGrp="1"/>
          </p:cNvSpPr>
          <p:nvPr>
            <p:ph type="title"/>
          </p:nvPr>
        </p:nvSpPr>
        <p:spPr>
          <a:xfrm>
            <a:off x="1484310" y="191655"/>
            <a:ext cx="10018713" cy="875145"/>
          </a:xfrm>
        </p:spPr>
        <p:txBody>
          <a:bodyPr/>
          <a:lstStyle/>
          <a:p>
            <a:r>
              <a:rPr lang="en-US" dirty="0"/>
              <a:t>Introduction</a:t>
            </a:r>
          </a:p>
        </p:txBody>
      </p:sp>
      <p:sp>
        <p:nvSpPr>
          <p:cNvPr id="3" name="Content Placeholder 2">
            <a:extLst>
              <a:ext uri="{FF2B5EF4-FFF2-40B4-BE49-F238E27FC236}">
                <a16:creationId xmlns="" xmlns:a16="http://schemas.microsoft.com/office/drawing/2014/main" id="{44E725AA-9DB4-8913-DA6A-26AF57710055}"/>
              </a:ext>
            </a:extLst>
          </p:cNvPr>
          <p:cNvSpPr>
            <a:spLocks noGrp="1"/>
          </p:cNvSpPr>
          <p:nvPr>
            <p:ph idx="1"/>
          </p:nvPr>
        </p:nvSpPr>
        <p:spPr>
          <a:xfrm>
            <a:off x="1484310" y="2253673"/>
            <a:ext cx="10018713" cy="3537527"/>
          </a:xfrm>
        </p:spPr>
        <p:txBody>
          <a:bodyPr/>
          <a:lstStyle/>
          <a:p>
            <a:r>
              <a:rPr lang="en-US" dirty="0"/>
              <a:t>The Fitness Club Gym Web Application It is built using modern web technologies such as HTML, CSS, JavaScript, </a:t>
            </a:r>
            <a:r>
              <a:rPr lang="en-US" dirty="0" err="1"/>
              <a:t>BootStrap</a:t>
            </a:r>
            <a:r>
              <a:rPr lang="en-US" dirty="0"/>
              <a:t>, PHP, and MySQL to create a seamless fitness management experience.</a:t>
            </a:r>
          </a:p>
          <a:p>
            <a:r>
              <a:rPr lang="en-US" dirty="0"/>
              <a:t>providing </a:t>
            </a:r>
            <a:r>
              <a:rPr lang="en-US" dirty="0">
                <a:ea typeface="Aptos" panose="020B0004020202020204" pitchFamily="34" charset="0"/>
                <a:cs typeface="Arial" panose="020B0604020202020204" pitchFamily="34" charset="0"/>
              </a:rPr>
              <a:t>personal trainers </a:t>
            </a:r>
            <a:r>
              <a:rPr lang="en-US" dirty="0"/>
              <a:t>booking, membership plans, an online store</a:t>
            </a:r>
            <a:r>
              <a:rPr lang="en-US" dirty="0">
                <a:ea typeface="Aptos" panose="020B0004020202020204" pitchFamily="34" charset="0"/>
                <a:cs typeface="Arial" panose="020B0604020202020204" pitchFamily="34" charset="0"/>
              </a:rPr>
              <a:t>, BMI/BMR calculators, workout plans, and nutritional guidance in one platform</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2946126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DDA1E1-E74C-EA14-11D9-41458AB2CBA1}"/>
              </a:ext>
            </a:extLst>
          </p:cNvPr>
          <p:cNvSpPr>
            <a:spLocks noGrp="1"/>
          </p:cNvSpPr>
          <p:nvPr>
            <p:ph type="title"/>
          </p:nvPr>
        </p:nvSpPr>
        <p:spPr>
          <a:xfrm>
            <a:off x="1484310" y="122382"/>
            <a:ext cx="10018713" cy="1179945"/>
          </a:xfrm>
        </p:spPr>
        <p:txBody>
          <a:bodyPr/>
          <a:lstStyle/>
          <a:p>
            <a:r>
              <a:rPr lang="en-US" dirty="0"/>
              <a:t>Motivation</a:t>
            </a:r>
          </a:p>
        </p:txBody>
      </p:sp>
      <p:sp>
        <p:nvSpPr>
          <p:cNvPr id="3" name="Content Placeholder 2">
            <a:extLst>
              <a:ext uri="{FF2B5EF4-FFF2-40B4-BE49-F238E27FC236}">
                <a16:creationId xmlns="" xmlns:a16="http://schemas.microsoft.com/office/drawing/2014/main" id="{35776E82-FF4C-61B8-C20E-1A72EFDBD95D}"/>
              </a:ext>
            </a:extLst>
          </p:cNvPr>
          <p:cNvSpPr>
            <a:spLocks noGrp="1"/>
          </p:cNvSpPr>
          <p:nvPr>
            <p:ph idx="1"/>
          </p:nvPr>
        </p:nvSpPr>
        <p:spPr>
          <a:xfrm>
            <a:off x="1484310" y="1662545"/>
            <a:ext cx="10018713" cy="4128655"/>
          </a:xfrm>
        </p:spPr>
        <p:txBody>
          <a:bodyPr>
            <a:normAutofit/>
          </a:bodyPr>
          <a:lstStyle/>
          <a:p>
            <a:pPr>
              <a:lnSpc>
                <a:spcPct val="90000"/>
              </a:lnSpc>
            </a:pPr>
            <a:r>
              <a:rPr lang="en-US" dirty="0"/>
              <a:t>Our Fitness Club Gym Web Application providing many services in one place</a:t>
            </a:r>
          </a:p>
          <a:p>
            <a:pPr>
              <a:lnSpc>
                <a:spcPct val="90000"/>
              </a:lnSpc>
            </a:pPr>
            <a:r>
              <a:rPr lang="en-US" dirty="0"/>
              <a:t>other than private coaches with good experience to help you get fit there are diet plans if you are too busy and can't workout</a:t>
            </a:r>
          </a:p>
          <a:p>
            <a:pPr>
              <a:lnSpc>
                <a:spcPct val="90000"/>
              </a:lnSpc>
            </a:pPr>
            <a:r>
              <a:rPr lang="en-US" dirty="0"/>
              <a:t>using our BMR system you can know how many calories you need on daily basis and you can find our recipes with all details you need and the calories in each recipe, also if you are not busy and want to go to the gym and improve your workout our website provides supplements, straps, gym outfits everything you need for your gym </a:t>
            </a:r>
          </a:p>
          <a:p>
            <a:pPr>
              <a:lnSpc>
                <a:spcPct val="90000"/>
              </a:lnSpc>
            </a:pPr>
            <a:r>
              <a:rPr lang="en-US" dirty="0"/>
              <a:t>Providing an all-in-one platform for fitness</a:t>
            </a:r>
          </a:p>
        </p:txBody>
      </p:sp>
    </p:spTree>
    <p:extLst>
      <p:ext uri="{BB962C8B-B14F-4D97-AF65-F5344CB8AC3E}">
        <p14:creationId xmlns:p14="http://schemas.microsoft.com/office/powerpoint/2010/main" val="2064143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 xmlns:a16="http://schemas.microsoft.com/office/drawing/2014/main" id="{0B7F3236-95F8-BDD8-3B26-C2BF6851EBA0}"/>
            </a:ext>
          </a:extLst>
        </p:cNvPr>
        <p:cNvGrpSpPr/>
        <p:nvPr/>
      </p:nvGrpSpPr>
      <p:grpSpPr>
        <a:xfrm>
          <a:off x="0" y="0"/>
          <a:ext cx="0" cy="0"/>
          <a:chOff x="0" y="0"/>
          <a:chExt cx="0" cy="0"/>
        </a:xfrm>
      </p:grpSpPr>
      <p:grpSp>
        <p:nvGrpSpPr>
          <p:cNvPr id="20" name="Group 19">
            <a:extLst>
              <a:ext uri="{FF2B5EF4-FFF2-40B4-BE49-F238E27FC236}">
                <a16:creationId xmlns="" xmlns:a16="http://schemas.microsoft.com/office/drawing/2014/main" id="{BE757464-6F5F-F12F-6A2F-61AB19B49B5E}"/>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546100" y="-4763"/>
            <a:ext cx="5014912" cy="6862763"/>
            <a:chOff x="2928938" y="-4763"/>
            <a:chExt cx="5014912" cy="6862763"/>
          </a:xfrm>
        </p:grpSpPr>
        <p:sp>
          <p:nvSpPr>
            <p:cNvPr id="17" name="Freeform 6">
              <a:extLst>
                <a:ext uri="{FF2B5EF4-FFF2-40B4-BE49-F238E27FC236}">
                  <a16:creationId xmlns="" xmlns:a16="http://schemas.microsoft.com/office/drawing/2014/main" id="{C8644CFD-8FF8-49D0-7EBE-407CDF7FB47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 xmlns:a16="http://schemas.microsoft.com/office/drawing/2014/main" id="{9AB7044B-F0EE-BF7C-EC54-257561E1AC6C}"/>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 xmlns:a16="http://schemas.microsoft.com/office/drawing/2014/main" id="{86C499A5-F846-3DD5-027D-685C6763150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 xmlns:a16="http://schemas.microsoft.com/office/drawing/2014/main" id="{271E0DAA-8789-1B78-B27F-BC6F9DF5C2F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 xmlns:a16="http://schemas.microsoft.com/office/drawing/2014/main" id="{59A6BAF9-EDDB-046B-6622-9A5DD5BFEBC8}"/>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 xmlns:a16="http://schemas.microsoft.com/office/drawing/2014/main" id="{DF9C73E9-05B1-03F2-C108-9EA5997507C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 xmlns:a16="http://schemas.microsoft.com/office/drawing/2014/main" id="{7821308A-F491-83EF-E4F4-862D4493C7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 xmlns:a16="http://schemas.microsoft.com/office/drawing/2014/main" id="{F4D94AFF-4FDC-138A-4450-F6652F8040B1}"/>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 xmlns:a16="http://schemas.microsoft.com/office/drawing/2014/main" id="{4B92EB2E-5AF4-C402-2733-2D354D03017D}"/>
              </a:ext>
            </a:extLst>
          </p:cNvPr>
          <p:cNvSpPr>
            <a:spLocks noGrp="1"/>
          </p:cNvSpPr>
          <p:nvPr>
            <p:ph type="title"/>
          </p:nvPr>
        </p:nvSpPr>
        <p:spPr>
          <a:xfrm>
            <a:off x="546100" y="2345122"/>
            <a:ext cx="6526330" cy="1612114"/>
          </a:xfrm>
        </p:spPr>
        <p:txBody>
          <a:bodyPr vert="horz" lIns="91440" tIns="45720" rIns="91440" bIns="45720" rtlCol="0" anchor="b">
            <a:noAutofit/>
          </a:bodyPr>
          <a:lstStyle/>
          <a:p>
            <a:pPr algn="r"/>
            <a:r>
              <a:rPr lang="en-US" sz="6000" dirty="0"/>
              <a:t>Related work Comparison</a:t>
            </a:r>
          </a:p>
        </p:txBody>
      </p:sp>
    </p:spTree>
    <p:extLst>
      <p:ext uri="{BB962C8B-B14F-4D97-AF65-F5344CB8AC3E}">
        <p14:creationId xmlns:p14="http://schemas.microsoft.com/office/powerpoint/2010/main" val="407986377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 xmlns:a16="http://schemas.microsoft.com/office/drawing/2014/main" id="{F0DCC097-1DB8-4B6D-85D0-6FBA0E1CA4B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Shape 23">
            <a:extLst>
              <a:ext uri="{FF2B5EF4-FFF2-40B4-BE49-F238E27FC236}">
                <a16:creationId xmlns="" xmlns:a16="http://schemas.microsoft.com/office/drawing/2014/main" id="{E0B58608-23C8-4441-994D-C6823EEE1DB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152400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p:cNvSpPr>
            <a:spLocks noGrp="1"/>
          </p:cNvSpPr>
          <p:nvPr>
            <p:ph type="title"/>
          </p:nvPr>
        </p:nvSpPr>
        <p:spPr>
          <a:xfrm>
            <a:off x="2145507" y="494415"/>
            <a:ext cx="7900987" cy="817403"/>
          </a:xfrm>
        </p:spPr>
        <p:txBody>
          <a:bodyPr vert="horz" lIns="91440" tIns="45720" rIns="91440" bIns="45720" rtlCol="0" anchor="b">
            <a:normAutofit/>
          </a:bodyPr>
          <a:lstStyle/>
          <a:p>
            <a:pPr defTabSz="914400">
              <a:lnSpc>
                <a:spcPct val="90000"/>
              </a:lnSpc>
            </a:pPr>
            <a:r>
              <a:rPr lang="en-US" sz="4000" kern="1200" dirty="0">
                <a:solidFill>
                  <a:schemeClr val="tx1"/>
                </a:solidFill>
                <a:latin typeface="+mj-lt"/>
                <a:ea typeface="+mj-ea"/>
                <a:cs typeface="+mj-cs"/>
              </a:rPr>
              <a:t> </a:t>
            </a:r>
            <a:r>
              <a:rPr lang="en-US" sz="4000" dirty="0"/>
              <a:t>Related work </a:t>
            </a:r>
            <a:r>
              <a:rPr lang="en-US" sz="4000" kern="1200" dirty="0">
                <a:solidFill>
                  <a:schemeClr val="tx1"/>
                </a:solidFill>
                <a:latin typeface="+mj-lt"/>
                <a:ea typeface="+mj-ea"/>
                <a:cs typeface="+mj-cs"/>
              </a:rPr>
              <a:t>Comparison</a:t>
            </a:r>
          </a:p>
        </p:txBody>
      </p:sp>
      <p:graphicFrame>
        <p:nvGraphicFramePr>
          <p:cNvPr id="12" name="Table 11">
            <a:extLst>
              <a:ext uri="{FF2B5EF4-FFF2-40B4-BE49-F238E27FC236}">
                <a16:creationId xmlns="" xmlns:a16="http://schemas.microsoft.com/office/drawing/2014/main" id="{4942EE83-902D-4454-2CEF-0901979886D1}"/>
              </a:ext>
            </a:extLst>
          </p:cNvPr>
          <p:cNvGraphicFramePr>
            <a:graphicFrameLocks noGrp="1"/>
          </p:cNvGraphicFramePr>
          <p:nvPr>
            <p:extLst>
              <p:ext uri="{D42A27DB-BD31-4B8C-83A1-F6EECF244321}">
                <p14:modId xmlns:p14="http://schemas.microsoft.com/office/powerpoint/2010/main" val="3632719473"/>
              </p:ext>
            </p:extLst>
          </p:nvPr>
        </p:nvGraphicFramePr>
        <p:xfrm>
          <a:off x="1524000" y="2148840"/>
          <a:ext cx="9144001" cy="4325112"/>
        </p:xfrm>
        <a:graphic>
          <a:graphicData uri="http://schemas.openxmlformats.org/drawingml/2006/table">
            <a:tbl>
              <a:tblPr/>
              <a:tblGrid>
                <a:gridCol w="1349984">
                  <a:extLst>
                    <a:ext uri="{9D8B030D-6E8A-4147-A177-3AD203B41FA5}">
                      <a16:colId xmlns="" xmlns:a16="http://schemas.microsoft.com/office/drawing/2014/main" val="3649003361"/>
                    </a:ext>
                  </a:extLst>
                </a:gridCol>
                <a:gridCol w="1018012">
                  <a:extLst>
                    <a:ext uri="{9D8B030D-6E8A-4147-A177-3AD203B41FA5}">
                      <a16:colId xmlns="" xmlns:a16="http://schemas.microsoft.com/office/drawing/2014/main" val="2432456441"/>
                    </a:ext>
                  </a:extLst>
                </a:gridCol>
                <a:gridCol w="1219966">
                  <a:extLst>
                    <a:ext uri="{9D8B030D-6E8A-4147-A177-3AD203B41FA5}">
                      <a16:colId xmlns="" xmlns:a16="http://schemas.microsoft.com/office/drawing/2014/main" val="1553338371"/>
                    </a:ext>
                  </a:extLst>
                </a:gridCol>
                <a:gridCol w="1018012">
                  <a:extLst>
                    <a:ext uri="{9D8B030D-6E8A-4147-A177-3AD203B41FA5}">
                      <a16:colId xmlns="" xmlns:a16="http://schemas.microsoft.com/office/drawing/2014/main" val="4076932415"/>
                    </a:ext>
                  </a:extLst>
                </a:gridCol>
                <a:gridCol w="1133772">
                  <a:extLst>
                    <a:ext uri="{9D8B030D-6E8A-4147-A177-3AD203B41FA5}">
                      <a16:colId xmlns="" xmlns:a16="http://schemas.microsoft.com/office/drawing/2014/main" val="1489906042"/>
                    </a:ext>
                  </a:extLst>
                </a:gridCol>
                <a:gridCol w="1018012">
                  <a:extLst>
                    <a:ext uri="{9D8B030D-6E8A-4147-A177-3AD203B41FA5}">
                      <a16:colId xmlns="" xmlns:a16="http://schemas.microsoft.com/office/drawing/2014/main" val="3653423472"/>
                    </a:ext>
                  </a:extLst>
                </a:gridCol>
                <a:gridCol w="1018676">
                  <a:extLst>
                    <a:ext uri="{9D8B030D-6E8A-4147-A177-3AD203B41FA5}">
                      <a16:colId xmlns="" xmlns:a16="http://schemas.microsoft.com/office/drawing/2014/main" val="848170291"/>
                    </a:ext>
                  </a:extLst>
                </a:gridCol>
                <a:gridCol w="1367567">
                  <a:extLst>
                    <a:ext uri="{9D8B030D-6E8A-4147-A177-3AD203B41FA5}">
                      <a16:colId xmlns="" xmlns:a16="http://schemas.microsoft.com/office/drawing/2014/main" val="2316172904"/>
                    </a:ext>
                  </a:extLst>
                </a:gridCol>
              </a:tblGrid>
              <a:tr h="682639">
                <a:tc>
                  <a:txBody>
                    <a:bodyPr/>
                    <a:lstStyle/>
                    <a:p>
                      <a:r>
                        <a:rPr lang="en-US" sz="1100" dirty="0"/>
                        <a:t>Feature</a:t>
                      </a:r>
                    </a:p>
                  </a:txBody>
                  <a:tcPr marL="55031" marR="55031" marT="27515" marB="27515" anchor="ctr">
                    <a:lnL>
                      <a:noFill/>
                    </a:lnL>
                    <a:lnR>
                      <a:noFill/>
                    </a:lnR>
                    <a:lnT>
                      <a:noFill/>
                    </a:lnT>
                    <a:lnB>
                      <a:noFill/>
                    </a:lnB>
                    <a:noFill/>
                  </a:tcPr>
                </a:tc>
                <a:tc>
                  <a:txBody>
                    <a:bodyPr/>
                    <a:lstStyle/>
                    <a:p>
                      <a:r>
                        <a:rPr lang="en-US" sz="1100" dirty="0"/>
                        <a:t>Gold’s Gym</a:t>
                      </a:r>
                    </a:p>
                  </a:txBody>
                  <a:tcPr marL="55031" marR="55031" marT="27515" marB="27515" anchor="ctr">
                    <a:lnL>
                      <a:noFill/>
                    </a:lnL>
                    <a:lnR>
                      <a:noFill/>
                    </a:lnR>
                    <a:lnT>
                      <a:noFill/>
                    </a:lnT>
                    <a:lnB>
                      <a:noFill/>
                    </a:lnB>
                    <a:noFill/>
                  </a:tcPr>
                </a:tc>
                <a:tc>
                  <a:txBody>
                    <a:bodyPr/>
                    <a:lstStyle/>
                    <a:p>
                      <a:r>
                        <a:rPr lang="en-US" sz="1100" dirty="0" smtClean="0"/>
                        <a:t>EQUINOX</a:t>
                      </a:r>
                      <a:endParaRPr lang="en-US" sz="1100" dirty="0"/>
                    </a:p>
                  </a:txBody>
                  <a:tcPr marL="55031" marR="55031" marT="27515" marB="27515" anchor="ctr">
                    <a:lnL>
                      <a:noFill/>
                    </a:lnL>
                    <a:lnR>
                      <a:noFill/>
                    </a:lnR>
                    <a:lnT>
                      <a:noFill/>
                    </a:lnT>
                    <a:lnB>
                      <a:noFill/>
                    </a:lnB>
                    <a:noFill/>
                  </a:tcPr>
                </a:tc>
                <a:tc>
                  <a:txBody>
                    <a:bodyPr/>
                    <a:lstStyle/>
                    <a:p>
                      <a:r>
                        <a:rPr lang="ar-EG" sz="1100" dirty="0"/>
                        <a:t>الكوتش</a:t>
                      </a:r>
                    </a:p>
                  </a:txBody>
                  <a:tcPr marL="55031" marR="55031" marT="27515" marB="27515" anchor="ctr">
                    <a:lnL>
                      <a:noFill/>
                    </a:lnL>
                    <a:lnR>
                      <a:noFill/>
                    </a:lnR>
                    <a:lnT>
                      <a:noFill/>
                    </a:lnT>
                    <a:lnB>
                      <a:noFill/>
                    </a:lnB>
                    <a:noFill/>
                  </a:tcPr>
                </a:tc>
                <a:tc>
                  <a:txBody>
                    <a:bodyPr/>
                    <a:lstStyle/>
                    <a:p>
                      <a:r>
                        <a:rPr lang="en-US" sz="1100" dirty="0" smtClean="0"/>
                        <a:t>Muscle And Strength</a:t>
                      </a:r>
                      <a:endParaRPr lang="en-US" sz="1100" dirty="0"/>
                    </a:p>
                  </a:txBody>
                  <a:tcPr marL="55031" marR="55031" marT="27515" marB="27515" anchor="ctr">
                    <a:lnL>
                      <a:noFill/>
                    </a:lnL>
                    <a:lnR>
                      <a:noFill/>
                    </a:lnR>
                    <a:lnT>
                      <a:noFill/>
                    </a:lnT>
                    <a:lnB>
                      <a:noFill/>
                    </a:lnB>
                    <a:noFill/>
                  </a:tcPr>
                </a:tc>
                <a:tc>
                  <a:txBody>
                    <a:bodyPr/>
                    <a:lstStyle/>
                    <a:p>
                      <a:r>
                        <a:rPr lang="en-US" sz="1100" dirty="0" err="1" smtClean="0"/>
                        <a:t>Centr</a:t>
                      </a:r>
                      <a:r>
                        <a:rPr lang="en-US" sz="1100" dirty="0" smtClean="0"/>
                        <a:t> </a:t>
                      </a:r>
                      <a:r>
                        <a:rPr lang="en-US" sz="1100" dirty="0"/>
                        <a:t>Fitness App</a:t>
                      </a:r>
                    </a:p>
                  </a:txBody>
                  <a:tcPr marL="55031" marR="55031" marT="27515" marB="27515" anchor="ctr">
                    <a:lnL>
                      <a:noFill/>
                    </a:lnL>
                    <a:lnR>
                      <a:noFill/>
                    </a:lnR>
                    <a:lnT>
                      <a:noFill/>
                    </a:lnT>
                    <a:lnB>
                      <a:noFill/>
                    </a:lnB>
                    <a:noFill/>
                  </a:tcPr>
                </a:tc>
                <a:tc>
                  <a:txBody>
                    <a:bodyPr/>
                    <a:lstStyle/>
                    <a:p>
                      <a:r>
                        <a:rPr lang="en-US" sz="1100" dirty="0"/>
                        <a:t>Lose Weight App</a:t>
                      </a:r>
                    </a:p>
                  </a:txBody>
                  <a:tcPr marL="55031" marR="55031" marT="27515" marB="27515" anchor="ctr">
                    <a:lnL>
                      <a:noFill/>
                    </a:lnL>
                    <a:lnR>
                      <a:noFill/>
                    </a:lnR>
                    <a:lnT>
                      <a:noFill/>
                    </a:lnT>
                    <a:lnB>
                      <a:noFill/>
                    </a:lnB>
                    <a:noFill/>
                  </a:tcPr>
                </a:tc>
                <a:tc>
                  <a:txBody>
                    <a:bodyPr/>
                    <a:lstStyle/>
                    <a:p>
                      <a:r>
                        <a:rPr lang="en-US" sz="1100" dirty="0"/>
                        <a:t>Our Application</a:t>
                      </a:r>
                    </a:p>
                  </a:txBody>
                  <a:tcPr marL="55031" marR="55031" marT="27515" marB="27515" anchor="ctr">
                    <a:lnL>
                      <a:noFill/>
                    </a:lnL>
                    <a:lnR>
                      <a:noFill/>
                    </a:lnR>
                    <a:lnT>
                      <a:noFill/>
                    </a:lnT>
                    <a:lnB>
                      <a:noFill/>
                    </a:lnB>
                    <a:noFill/>
                  </a:tcPr>
                </a:tc>
                <a:extLst>
                  <a:ext uri="{0D108BD9-81ED-4DB2-BD59-A6C34878D82A}">
                    <a16:rowId xmlns="" xmlns:a16="http://schemas.microsoft.com/office/drawing/2014/main" val="2324296101"/>
                  </a:ext>
                </a:extLst>
              </a:tr>
              <a:tr h="682639">
                <a:tc>
                  <a:txBody>
                    <a:bodyPr/>
                    <a:lstStyle/>
                    <a:p>
                      <a:r>
                        <a:rPr lang="en-US" sz="1100" dirty="0"/>
                        <a:t>AI-Features</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 xmlns:a16="http://schemas.microsoft.com/office/drawing/2014/main" val="2237402640"/>
                  </a:ext>
                </a:extLst>
              </a:tr>
              <a:tr h="682639">
                <a:tc>
                  <a:txBody>
                    <a:bodyPr/>
                    <a:lstStyle/>
                    <a:p>
                      <a:r>
                        <a:rPr lang="en-US" sz="1100"/>
                        <a:t>Personal Training</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 xmlns:a16="http://schemas.microsoft.com/office/drawing/2014/main" val="2294718380"/>
                  </a:ext>
                </a:extLst>
              </a:tr>
              <a:tr h="411901">
                <a:tc>
                  <a:txBody>
                    <a:bodyPr/>
                    <a:lstStyle/>
                    <a:p>
                      <a:r>
                        <a:rPr lang="en-US" sz="1100"/>
                        <a:t>Workout Plan</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 xmlns:a16="http://schemas.microsoft.com/office/drawing/2014/main" val="1800743112"/>
                  </a:ext>
                </a:extLst>
              </a:tr>
              <a:tr h="682639">
                <a:tc>
                  <a:txBody>
                    <a:bodyPr/>
                    <a:lstStyle/>
                    <a:p>
                      <a:r>
                        <a:rPr lang="en-US" sz="1100"/>
                        <a:t>Nutrition Plan</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 xmlns:a16="http://schemas.microsoft.com/office/drawing/2014/main" val="2588572945"/>
                  </a:ext>
                </a:extLst>
              </a:tr>
              <a:tr h="411901">
                <a:tc>
                  <a:txBody>
                    <a:bodyPr/>
                    <a:lstStyle/>
                    <a:p>
                      <a:r>
                        <a:rPr lang="en-US" sz="1100"/>
                        <a:t>Online Shop</a:t>
                      </a:r>
                      <a:endParaRPr lang="en-US" sz="1100" dirty="0"/>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dirty="0"/>
                        <a:t>✅</a:t>
                      </a:r>
                    </a:p>
                  </a:txBody>
                  <a:tcPr marL="55031" marR="55031" marT="27515" marB="27515" anchor="ctr">
                    <a:lnL>
                      <a:noFill/>
                    </a:lnL>
                    <a:lnR>
                      <a:noFill/>
                    </a:lnR>
                    <a:lnT>
                      <a:noFill/>
                    </a:lnT>
                    <a:lnB>
                      <a:noFill/>
                    </a:lnB>
                    <a:noFill/>
                  </a:tcPr>
                </a:tc>
                <a:extLst>
                  <a:ext uri="{0D108BD9-81ED-4DB2-BD59-A6C34878D82A}">
                    <a16:rowId xmlns="" xmlns:a16="http://schemas.microsoft.com/office/drawing/2014/main" val="3180334065"/>
                  </a:ext>
                </a:extLst>
              </a:tr>
              <a:tr h="770754">
                <a:tc>
                  <a:txBody>
                    <a:bodyPr/>
                    <a:lstStyle/>
                    <a:p>
                      <a:r>
                        <a:rPr lang="en-US" sz="1100" dirty="0"/>
                        <a:t>TRX</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dirty="0"/>
                        <a:t>✅</a:t>
                      </a:r>
                    </a:p>
                  </a:txBody>
                  <a:tcPr marL="55031" marR="55031" marT="27515" marB="27515" anchor="ctr">
                    <a:lnL>
                      <a:noFill/>
                    </a:lnL>
                    <a:lnR>
                      <a:noFill/>
                    </a:lnR>
                    <a:lnT>
                      <a:noFill/>
                    </a:lnT>
                    <a:lnB>
                      <a:noFill/>
                    </a:lnB>
                    <a:noFill/>
                  </a:tcPr>
                </a:tc>
                <a:extLst>
                  <a:ext uri="{0D108BD9-81ED-4DB2-BD59-A6C34878D82A}">
                    <a16:rowId xmlns="" xmlns:a16="http://schemas.microsoft.com/office/drawing/2014/main" val="3014999608"/>
                  </a:ext>
                </a:extLst>
              </a:tr>
            </a:tbl>
          </a:graphicData>
        </a:graphic>
      </p:graphicFrame>
    </p:spTree>
    <p:extLst>
      <p:ext uri="{BB962C8B-B14F-4D97-AF65-F5344CB8AC3E}">
        <p14:creationId xmlns:p14="http://schemas.microsoft.com/office/powerpoint/2010/main" val="241555050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TM03457475[[fn=Frame]]</Template>
  <TotalTime>1325</TotalTime>
  <Words>1221</Words>
  <Application>Microsoft Office PowerPoint</Application>
  <PresentationFormat>Custom</PresentationFormat>
  <Paragraphs>224</Paragraphs>
  <Slides>50</Slides>
  <Notes>0</Notes>
  <HiddenSlides>0</HiddenSlides>
  <MMClips>0</MMClips>
  <ScaleCrop>false</ScaleCrop>
  <HeadingPairs>
    <vt:vector size="4" baseType="variant">
      <vt:variant>
        <vt:lpstr>Theme</vt:lpstr>
      </vt:variant>
      <vt:variant>
        <vt:i4>2</vt:i4>
      </vt:variant>
      <vt:variant>
        <vt:lpstr>Slide Titles</vt:lpstr>
      </vt:variant>
      <vt:variant>
        <vt:i4>50</vt:i4>
      </vt:variant>
    </vt:vector>
  </HeadingPairs>
  <TitlesOfParts>
    <vt:vector size="52" baseType="lpstr">
      <vt:lpstr>Parallax</vt:lpstr>
      <vt:lpstr>Office Theme</vt:lpstr>
      <vt:lpstr>Fitness club management system</vt:lpstr>
      <vt:lpstr>Team Member </vt:lpstr>
      <vt:lpstr>Agenda</vt:lpstr>
      <vt:lpstr>Introduction </vt:lpstr>
      <vt:lpstr>Introduction</vt:lpstr>
      <vt:lpstr>Introduction</vt:lpstr>
      <vt:lpstr>Motivation</vt:lpstr>
      <vt:lpstr>Related work Comparison</vt:lpstr>
      <vt:lpstr> Related work Comparison</vt:lpstr>
      <vt:lpstr>Problem statement</vt:lpstr>
      <vt:lpstr>Problem Statement</vt:lpstr>
      <vt:lpstr> Solve Problem</vt:lpstr>
      <vt:lpstr> Solve Problem</vt:lpstr>
      <vt:lpstr> services</vt:lpstr>
      <vt:lpstr>services</vt:lpstr>
      <vt:lpstr>Nutrition</vt:lpstr>
      <vt:lpstr>Recipes</vt:lpstr>
      <vt:lpstr>Workout Plan</vt:lpstr>
      <vt:lpstr>TRX</vt:lpstr>
      <vt:lpstr>BMR</vt:lpstr>
      <vt:lpstr>Personal Training page</vt:lpstr>
      <vt:lpstr>Booking system</vt:lpstr>
      <vt:lpstr>Booking system user interface</vt:lpstr>
      <vt:lpstr>Booking system trainer interface</vt:lpstr>
      <vt:lpstr>Online Store</vt:lpstr>
      <vt:lpstr>Online Store Order Management </vt:lpstr>
      <vt:lpstr>BMR AI</vt:lpstr>
      <vt:lpstr>System Architecture</vt:lpstr>
      <vt:lpstr>System Architecture</vt:lpstr>
      <vt:lpstr>PowerPoint Presentation</vt:lpstr>
      <vt:lpstr>PowerPoint Presentation</vt:lpstr>
      <vt:lpstr>PowerPoint Presentation</vt:lpstr>
      <vt:lpstr>PowerPoint Presentation</vt:lpstr>
      <vt:lpstr>Demo</vt:lpstr>
      <vt:lpstr>User Dashboard</vt:lpstr>
      <vt:lpstr>BMR &amp; Nutrition</vt:lpstr>
      <vt:lpstr>Booking &amp; Profile</vt:lpstr>
      <vt:lpstr>Pricing plan &amp; Payment</vt:lpstr>
      <vt:lpstr>Trainer Dashboard</vt:lpstr>
      <vt:lpstr>Order &amp; Profile</vt:lpstr>
      <vt:lpstr>Admin Dashboard</vt:lpstr>
      <vt:lpstr>User Managment</vt:lpstr>
      <vt:lpstr>Trainer &amp; Admin Management</vt:lpstr>
      <vt:lpstr>Profile &amp; Orders</vt:lpstr>
      <vt:lpstr>System Tools &amp; Technologies</vt:lpstr>
      <vt:lpstr>System Tools &amp; Technologies</vt:lpstr>
      <vt:lpstr>References </vt:lpstr>
      <vt:lpstr>References </vt:lpstr>
      <vt:lpstr>Conclusion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club management system</dc:title>
  <dc:creator>mohmed mahmoud mohmed</dc:creator>
  <cp:lastModifiedBy>DELL</cp:lastModifiedBy>
  <cp:revision>20</cp:revision>
  <dcterms:created xsi:type="dcterms:W3CDTF">2025-06-09T09:01:30Z</dcterms:created>
  <dcterms:modified xsi:type="dcterms:W3CDTF">2025-06-15T21:53:06Z</dcterms:modified>
</cp:coreProperties>
</file>